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73" r:id="rId2"/>
    <p:sldId id="274" r:id="rId3"/>
    <p:sldId id="289" r:id="rId4"/>
    <p:sldId id="275" r:id="rId5"/>
    <p:sldId id="259" r:id="rId6"/>
    <p:sldId id="282" r:id="rId7"/>
    <p:sldId id="283" r:id="rId8"/>
    <p:sldId id="284" r:id="rId9"/>
    <p:sldId id="262" r:id="rId10"/>
    <p:sldId id="263" r:id="rId11"/>
    <p:sldId id="285" r:id="rId12"/>
    <p:sldId id="286" r:id="rId13"/>
    <p:sldId id="271" r:id="rId14"/>
    <p:sldId id="287" r:id="rId15"/>
    <p:sldId id="277" r:id="rId16"/>
    <p:sldId id="288" r:id="rId17"/>
    <p:sldId id="279" r:id="rId18"/>
    <p:sldId id="280" r:id="rId19"/>
    <p:sldId id="29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D6B5B-ADF7-47BD-A5F6-027DD255B64A}" v="980" dt="2024-11-28T06:20:53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6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Jose Ortega Jimenez" userId="d919971dfdf47d5e" providerId="LiveId" clId="{1558A4B0-048B-4E57-A089-C027EE141CD3}"/>
    <pc:docChg chg="undo custSel addSld delSld modSld">
      <pc:chgData name="Maria Jose Ortega Jimenez" userId="d919971dfdf47d5e" providerId="LiveId" clId="{1558A4B0-048B-4E57-A089-C027EE141CD3}" dt="2024-11-23T12:47:55.420" v="1397"/>
      <pc:docMkLst>
        <pc:docMk/>
      </pc:docMkLst>
      <pc:sldChg chg="modSp del mod">
        <pc:chgData name="Maria Jose Ortega Jimenez" userId="d919971dfdf47d5e" providerId="LiveId" clId="{1558A4B0-048B-4E57-A089-C027EE141CD3}" dt="2024-11-20T16:14:03.402" v="422" actId="2696"/>
        <pc:sldMkLst>
          <pc:docMk/>
          <pc:sldMk cId="1761045205" sldId="257"/>
        </pc:sldMkLst>
        <pc:spChg chg="mod">
          <ac:chgData name="Maria Jose Ortega Jimenez" userId="d919971dfdf47d5e" providerId="LiveId" clId="{1558A4B0-048B-4E57-A089-C027EE141CD3}" dt="2024-11-20T16:08:01.209" v="389"/>
          <ac:spMkLst>
            <pc:docMk/>
            <pc:sldMk cId="1761045205" sldId="257"/>
            <ac:spMk id="4" creationId="{B8811371-F7B9-82DC-8344-ACEF216DFF0B}"/>
          </ac:spMkLst>
        </pc:spChg>
      </pc:sldChg>
      <pc:sldChg chg="addSp delSp modSp mod">
        <pc:chgData name="Maria Jose Ortega Jimenez" userId="d919971dfdf47d5e" providerId="LiveId" clId="{1558A4B0-048B-4E57-A089-C027EE141CD3}" dt="2024-11-23T10:46:40.871" v="952"/>
        <pc:sldMkLst>
          <pc:docMk/>
          <pc:sldMk cId="2547175345" sldId="259"/>
        </pc:sldMkLst>
        <pc:spChg chg="del mod">
          <ac:chgData name="Maria Jose Ortega Jimenez" userId="d919971dfdf47d5e" providerId="LiveId" clId="{1558A4B0-048B-4E57-A089-C027EE141CD3}" dt="2024-11-20T16:43:39.744" v="634" actId="478"/>
          <ac:spMkLst>
            <pc:docMk/>
            <pc:sldMk cId="2547175345" sldId="259"/>
            <ac:spMk id="2" creationId="{ED648636-4747-3237-C4AB-9B780F2CB484}"/>
          </ac:spMkLst>
        </pc:spChg>
        <pc:spChg chg="add mod">
          <ac:chgData name="Maria Jose Ortega Jimenez" userId="d919971dfdf47d5e" providerId="LiveId" clId="{1558A4B0-048B-4E57-A089-C027EE141CD3}" dt="2024-11-20T16:43:55.912" v="651" actId="20577"/>
          <ac:spMkLst>
            <pc:docMk/>
            <pc:sldMk cId="2547175345" sldId="259"/>
            <ac:spMk id="5" creationId="{E5532DAD-CABF-5E7C-289C-3414A0F2B756}"/>
          </ac:spMkLst>
        </pc:spChg>
        <pc:spChg chg="add del mod">
          <ac:chgData name="Maria Jose Ortega Jimenez" userId="d919971dfdf47d5e" providerId="LiveId" clId="{1558A4B0-048B-4E57-A089-C027EE141CD3}" dt="2024-11-20T16:43:41.807" v="635" actId="478"/>
          <ac:spMkLst>
            <pc:docMk/>
            <pc:sldMk cId="2547175345" sldId="259"/>
            <ac:spMk id="7" creationId="{C2A03617-BBD8-AD94-C966-9F4E0DE9FDA0}"/>
          </ac:spMkLst>
        </pc:spChg>
        <pc:spChg chg="add mod">
          <ac:chgData name="Maria Jose Ortega Jimenez" userId="d919971dfdf47d5e" providerId="LiveId" clId="{1558A4B0-048B-4E57-A089-C027EE141CD3}" dt="2024-11-20T16:47:09.780" v="795" actId="1076"/>
          <ac:spMkLst>
            <pc:docMk/>
            <pc:sldMk cId="2547175345" sldId="259"/>
            <ac:spMk id="8" creationId="{18D7DD52-593D-A2E1-FD33-D2AEB287AFE0}"/>
          </ac:spMkLst>
        </pc:spChg>
        <pc:spChg chg="add mod">
          <ac:chgData name="Maria Jose Ortega Jimenez" userId="d919971dfdf47d5e" providerId="LiveId" clId="{1558A4B0-048B-4E57-A089-C027EE141CD3}" dt="2024-11-23T10:44:28.769" v="951" actId="20577"/>
          <ac:spMkLst>
            <pc:docMk/>
            <pc:sldMk cId="2547175345" sldId="259"/>
            <ac:spMk id="9" creationId="{E681D58B-ECD8-6930-834F-C29D2FC3E8A6}"/>
          </ac:spMkLst>
        </pc:spChg>
        <pc:picChg chg="add">
          <ac:chgData name="Maria Jose Ortega Jimenez" userId="d919971dfdf47d5e" providerId="LiveId" clId="{1558A4B0-048B-4E57-A089-C027EE141CD3}" dt="2024-11-23T10:46:40.871" v="952"/>
          <ac:picMkLst>
            <pc:docMk/>
            <pc:sldMk cId="2547175345" sldId="259"/>
            <ac:picMk id="2" creationId="{E5323F04-6B68-F390-18A7-E305DA62E087}"/>
          </ac:picMkLst>
        </pc:picChg>
        <pc:picChg chg="mod">
          <ac:chgData name="Maria Jose Ortega Jimenez" userId="d919971dfdf47d5e" providerId="LiveId" clId="{1558A4B0-048B-4E57-A089-C027EE141CD3}" dt="2024-11-20T16:47:00.703" v="794" actId="1076"/>
          <ac:picMkLst>
            <pc:docMk/>
            <pc:sldMk cId="2547175345" sldId="259"/>
            <ac:picMk id="3" creationId="{F2BE6F78-410A-C16F-1359-FE37020FDD0F}"/>
          </ac:picMkLst>
        </pc:picChg>
        <pc:picChg chg="mod">
          <ac:chgData name="Maria Jose Ortega Jimenez" userId="d919971dfdf47d5e" providerId="LiveId" clId="{1558A4B0-048B-4E57-A089-C027EE141CD3}" dt="2024-11-20T16:44:53.033" v="658" actId="1582"/>
          <ac:picMkLst>
            <pc:docMk/>
            <pc:sldMk cId="2547175345" sldId="259"/>
            <ac:picMk id="4" creationId="{1FD032AB-83FD-7E9F-1136-4CD7BD15F4C5}"/>
          </ac:picMkLst>
        </pc:picChg>
      </pc:sldChg>
      <pc:sldChg chg="modSp mod">
        <pc:chgData name="Maria Jose Ortega Jimenez" userId="d919971dfdf47d5e" providerId="LiveId" clId="{1558A4B0-048B-4E57-A089-C027EE141CD3}" dt="2024-11-20T15:53:07.042" v="6"/>
        <pc:sldMkLst>
          <pc:docMk/>
          <pc:sldMk cId="710475491" sldId="260"/>
        </pc:sldMkLst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710475491" sldId="260"/>
            <ac:spMk id="2" creationId="{33C02FE0-65A7-E8D3-B1A9-84A15A231F30}"/>
          </ac:spMkLst>
        </pc:spChg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710475491" sldId="260"/>
            <ac:spMk id="4" creationId="{7AC2851A-043A-B1A8-13FF-608D315CE01F}"/>
          </ac:spMkLst>
        </pc:spChg>
      </pc:sldChg>
      <pc:sldChg chg="addSp modSp mod">
        <pc:chgData name="Maria Jose Ortega Jimenez" userId="d919971dfdf47d5e" providerId="LiveId" clId="{1558A4B0-048B-4E57-A089-C027EE141CD3}" dt="2024-11-23T11:08:37.870" v="1113" actId="14100"/>
        <pc:sldMkLst>
          <pc:docMk/>
          <pc:sldMk cId="1593266995" sldId="261"/>
        </pc:sldMkLst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1593266995" sldId="261"/>
            <ac:spMk id="2" creationId="{FC9C1E3A-35D8-2398-88B1-3CAA013EE2BC}"/>
          </ac:spMkLst>
        </pc:spChg>
        <pc:picChg chg="mod">
          <ac:chgData name="Maria Jose Ortega Jimenez" userId="d919971dfdf47d5e" providerId="LiveId" clId="{1558A4B0-048B-4E57-A089-C027EE141CD3}" dt="2024-11-23T11:08:37.870" v="1113" actId="14100"/>
          <ac:picMkLst>
            <pc:docMk/>
            <pc:sldMk cId="1593266995" sldId="261"/>
            <ac:picMk id="4" creationId="{D9846DEA-9B54-0920-F179-7AB4C4947075}"/>
          </ac:picMkLst>
        </pc:picChg>
        <pc:picChg chg="add mod">
          <ac:chgData name="Maria Jose Ortega Jimenez" userId="d919971dfdf47d5e" providerId="LiveId" clId="{1558A4B0-048B-4E57-A089-C027EE141CD3}" dt="2024-11-23T10:50:19.811" v="956" actId="1076"/>
          <ac:picMkLst>
            <pc:docMk/>
            <pc:sldMk cId="1593266995" sldId="261"/>
            <ac:picMk id="5" creationId="{AC200537-0E87-1B81-B8F3-FDF2C216AB8D}"/>
          </ac:picMkLst>
        </pc:picChg>
      </pc:sldChg>
      <pc:sldChg chg="addSp modSp mod">
        <pc:chgData name="Maria Jose Ortega Jimenez" userId="d919971dfdf47d5e" providerId="LiveId" clId="{1558A4B0-048B-4E57-A089-C027EE141CD3}" dt="2024-11-23T10:58:57.176" v="1072" actId="1076"/>
        <pc:sldMkLst>
          <pc:docMk/>
          <pc:sldMk cId="3609431676" sldId="262"/>
        </pc:sldMkLst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3609431676" sldId="262"/>
            <ac:spMk id="2" creationId="{A3E441FB-EEC9-9A23-2A44-80C9BBDF17A0}"/>
          </ac:spMkLst>
        </pc:spChg>
        <pc:spChg chg="add mod">
          <ac:chgData name="Maria Jose Ortega Jimenez" userId="d919971dfdf47d5e" providerId="LiveId" clId="{1558A4B0-048B-4E57-A089-C027EE141CD3}" dt="2024-11-23T10:58:57.176" v="1072" actId="1076"/>
          <ac:spMkLst>
            <pc:docMk/>
            <pc:sldMk cId="3609431676" sldId="262"/>
            <ac:spMk id="3" creationId="{3A19754C-03F5-2008-D4C8-3FDF99FED4CA}"/>
          </ac:spMkLst>
        </pc:spChg>
        <pc:picChg chg="mod">
          <ac:chgData name="Maria Jose Ortega Jimenez" userId="d919971dfdf47d5e" providerId="LiveId" clId="{1558A4B0-048B-4E57-A089-C027EE141CD3}" dt="2024-11-23T10:56:19.561" v="973" actId="1076"/>
          <ac:picMkLst>
            <pc:docMk/>
            <pc:sldMk cId="3609431676" sldId="262"/>
            <ac:picMk id="4" creationId="{DE169901-B93F-D78C-4BDF-52F88C102F7E}"/>
          </ac:picMkLst>
        </pc:picChg>
      </pc:sldChg>
      <pc:sldChg chg="addSp modSp mod">
        <pc:chgData name="Maria Jose Ortega Jimenez" userId="d919971dfdf47d5e" providerId="LiveId" clId="{1558A4B0-048B-4E57-A089-C027EE141CD3}" dt="2024-11-23T11:02:51.859" v="1090" actId="1076"/>
        <pc:sldMkLst>
          <pc:docMk/>
          <pc:sldMk cId="1776068576" sldId="263"/>
        </pc:sldMkLst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1776068576" sldId="263"/>
            <ac:spMk id="2" creationId="{1DCFB607-8025-08EE-9E35-A0F64BA07EC0}"/>
          </ac:spMkLst>
        </pc:spChg>
        <pc:spChg chg="add mod">
          <ac:chgData name="Maria Jose Ortega Jimenez" userId="d919971dfdf47d5e" providerId="LiveId" clId="{1558A4B0-048B-4E57-A089-C027EE141CD3}" dt="2024-11-23T10:59:54.799" v="1076" actId="1076"/>
          <ac:spMkLst>
            <pc:docMk/>
            <pc:sldMk cId="1776068576" sldId="263"/>
            <ac:spMk id="4" creationId="{B8B4C50F-C0D1-001E-0CA9-106B116D99D1}"/>
          </ac:spMkLst>
        </pc:spChg>
        <pc:picChg chg="add mod">
          <ac:chgData name="Maria Jose Ortega Jimenez" userId="d919971dfdf47d5e" providerId="LiveId" clId="{1558A4B0-048B-4E57-A089-C027EE141CD3}" dt="2024-11-23T11:02:39.268" v="1087" actId="1076"/>
          <ac:picMkLst>
            <pc:docMk/>
            <pc:sldMk cId="1776068576" sldId="263"/>
            <ac:picMk id="5" creationId="{28475D05-872A-4DAF-631A-D141DBF1DC58}"/>
          </ac:picMkLst>
        </pc:picChg>
        <pc:picChg chg="mod">
          <ac:chgData name="Maria Jose Ortega Jimenez" userId="d919971dfdf47d5e" providerId="LiveId" clId="{1558A4B0-048B-4E57-A089-C027EE141CD3}" dt="2024-11-23T10:59:42.885" v="1075" actId="1076"/>
          <ac:picMkLst>
            <pc:docMk/>
            <pc:sldMk cId="1776068576" sldId="263"/>
            <ac:picMk id="6" creationId="{85B0BF5D-346E-C38C-FE3F-5747DE5A5E78}"/>
          </ac:picMkLst>
        </pc:picChg>
        <pc:picChg chg="add mod">
          <ac:chgData name="Maria Jose Ortega Jimenez" userId="d919971dfdf47d5e" providerId="LiveId" clId="{1558A4B0-048B-4E57-A089-C027EE141CD3}" dt="2024-11-23T11:02:43.702" v="1088" actId="1076"/>
          <ac:picMkLst>
            <pc:docMk/>
            <pc:sldMk cId="1776068576" sldId="263"/>
            <ac:picMk id="7" creationId="{79F73E26-E66D-FFA7-F1EE-3C003B177485}"/>
          </ac:picMkLst>
        </pc:picChg>
        <pc:picChg chg="add mod">
          <ac:chgData name="Maria Jose Ortega Jimenez" userId="d919971dfdf47d5e" providerId="LiveId" clId="{1558A4B0-048B-4E57-A089-C027EE141CD3}" dt="2024-11-23T11:02:48.272" v="1089" actId="1076"/>
          <ac:picMkLst>
            <pc:docMk/>
            <pc:sldMk cId="1776068576" sldId="263"/>
            <ac:picMk id="8" creationId="{5A3DF67F-9FC8-49CB-A320-66478F1FA958}"/>
          </ac:picMkLst>
        </pc:picChg>
        <pc:picChg chg="add mod">
          <ac:chgData name="Maria Jose Ortega Jimenez" userId="d919971dfdf47d5e" providerId="LiveId" clId="{1558A4B0-048B-4E57-A089-C027EE141CD3}" dt="2024-11-23T11:02:51.859" v="1090" actId="1076"/>
          <ac:picMkLst>
            <pc:docMk/>
            <pc:sldMk cId="1776068576" sldId="263"/>
            <ac:picMk id="9" creationId="{D12CB3F6-582D-0377-EEB1-30309EA6A36B}"/>
          </ac:picMkLst>
        </pc:picChg>
      </pc:sldChg>
      <pc:sldChg chg="del">
        <pc:chgData name="Maria Jose Ortega Jimenez" userId="d919971dfdf47d5e" providerId="LiveId" clId="{1558A4B0-048B-4E57-A089-C027EE141CD3}" dt="2024-11-20T16:13:57.035" v="421" actId="2696"/>
        <pc:sldMkLst>
          <pc:docMk/>
          <pc:sldMk cId="1483557071" sldId="267"/>
        </pc:sldMkLst>
      </pc:sldChg>
      <pc:sldChg chg="addSp modSp del mod">
        <pc:chgData name="Maria Jose Ortega Jimenez" userId="d919971dfdf47d5e" providerId="LiveId" clId="{1558A4B0-048B-4E57-A089-C027EE141CD3}" dt="2024-11-23T10:43:48.046" v="945" actId="2696"/>
        <pc:sldMkLst>
          <pc:docMk/>
          <pc:sldMk cId="331688426" sldId="268"/>
        </pc:sldMkLst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331688426" sldId="268"/>
            <ac:spMk id="2" creationId="{BBFFAAE2-E9C4-0E78-042F-33B63663CAD3}"/>
          </ac:spMkLst>
        </pc:spChg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331688426" sldId="268"/>
            <ac:spMk id="3" creationId="{70FA8390-5724-7065-8AA7-D64DFA407F28}"/>
          </ac:spMkLst>
        </pc:spChg>
        <pc:spChg chg="add mod">
          <ac:chgData name="Maria Jose Ortega Jimenez" userId="d919971dfdf47d5e" providerId="LiveId" clId="{1558A4B0-048B-4E57-A089-C027EE141CD3}" dt="2024-11-20T16:25:00.709" v="541" actId="27636"/>
          <ac:spMkLst>
            <pc:docMk/>
            <pc:sldMk cId="331688426" sldId="268"/>
            <ac:spMk id="4" creationId="{ACB8F63A-27BD-65BA-C0DA-C9AADB6DC890}"/>
          </ac:spMkLst>
        </pc:spChg>
      </pc:sldChg>
      <pc:sldChg chg="modSp mod">
        <pc:chgData name="Maria Jose Ortega Jimenez" userId="d919971dfdf47d5e" providerId="LiveId" clId="{1558A4B0-048B-4E57-A089-C027EE141CD3}" dt="2024-11-23T11:05:11.040" v="1108" actId="1076"/>
        <pc:sldMkLst>
          <pc:docMk/>
          <pc:sldMk cId="1519101048" sldId="269"/>
        </pc:sldMkLst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1519101048" sldId="269"/>
            <ac:spMk id="2" creationId="{0E781F21-EEBB-AD7C-D3E0-271AA8E56BB0}"/>
          </ac:spMkLst>
        </pc:spChg>
        <pc:spChg chg="mod">
          <ac:chgData name="Maria Jose Ortega Jimenez" userId="d919971dfdf47d5e" providerId="LiveId" clId="{1558A4B0-048B-4E57-A089-C027EE141CD3}" dt="2024-11-23T11:05:11.040" v="1108" actId="1076"/>
          <ac:spMkLst>
            <pc:docMk/>
            <pc:sldMk cId="1519101048" sldId="269"/>
            <ac:spMk id="3" creationId="{DCA66BC6-84F0-DE47-95F4-CFBDFBEC18CD}"/>
          </ac:spMkLst>
        </pc:spChg>
        <pc:picChg chg="mod">
          <ac:chgData name="Maria Jose Ortega Jimenez" userId="d919971dfdf47d5e" providerId="LiveId" clId="{1558A4B0-048B-4E57-A089-C027EE141CD3}" dt="2024-11-23T11:04:56.413" v="1107" actId="1076"/>
          <ac:picMkLst>
            <pc:docMk/>
            <pc:sldMk cId="1519101048" sldId="269"/>
            <ac:picMk id="4" creationId="{5BB1F5D4-1CB2-B705-C19F-01288A216599}"/>
          </ac:picMkLst>
        </pc:picChg>
      </pc:sldChg>
      <pc:sldChg chg="modSp mod">
        <pc:chgData name="Maria Jose Ortega Jimenez" userId="d919971dfdf47d5e" providerId="LiveId" clId="{1558A4B0-048B-4E57-A089-C027EE141CD3}" dt="2024-11-20T15:52:46.853" v="4" actId="27636"/>
        <pc:sldMkLst>
          <pc:docMk/>
          <pc:sldMk cId="1193340914" sldId="270"/>
        </pc:sldMkLst>
        <pc:spChg chg="mod">
          <ac:chgData name="Maria Jose Ortega Jimenez" userId="d919971dfdf47d5e" providerId="LiveId" clId="{1558A4B0-048B-4E57-A089-C027EE141CD3}" dt="2024-11-20T15:52:46.853" v="4" actId="27636"/>
          <ac:spMkLst>
            <pc:docMk/>
            <pc:sldMk cId="1193340914" sldId="270"/>
            <ac:spMk id="3" creationId="{FDBBE279-B6FC-8856-F948-EDCB48D20100}"/>
          </ac:spMkLst>
        </pc:spChg>
      </pc:sldChg>
      <pc:sldChg chg="addSp delSp modSp mod">
        <pc:chgData name="Maria Jose Ortega Jimenez" userId="d919971dfdf47d5e" providerId="LiveId" clId="{1558A4B0-048B-4E57-A089-C027EE141CD3}" dt="2024-11-23T11:37:21.682" v="1191" actId="20577"/>
        <pc:sldMkLst>
          <pc:docMk/>
          <pc:sldMk cId="3672631301" sldId="271"/>
        </pc:sldMkLst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3672631301" sldId="271"/>
            <ac:spMk id="2" creationId="{EC7274CB-3606-B096-E167-4B65887CBFE8}"/>
          </ac:spMkLst>
        </pc:spChg>
        <pc:spChg chg="add mod">
          <ac:chgData name="Maria Jose Ortega Jimenez" userId="d919971dfdf47d5e" providerId="LiveId" clId="{1558A4B0-048B-4E57-A089-C027EE141CD3}" dt="2024-11-23T11:10:47.412" v="1143" actId="1076"/>
          <ac:spMkLst>
            <pc:docMk/>
            <pc:sldMk cId="3672631301" sldId="271"/>
            <ac:spMk id="3" creationId="{D5782D40-F867-2B31-2933-BAA5D63EB9DA}"/>
          </ac:spMkLst>
        </pc:spChg>
        <pc:spChg chg="add mod">
          <ac:chgData name="Maria Jose Ortega Jimenez" userId="d919971dfdf47d5e" providerId="LiveId" clId="{1558A4B0-048B-4E57-A089-C027EE141CD3}" dt="2024-11-23T11:37:21.682" v="1191" actId="20577"/>
          <ac:spMkLst>
            <pc:docMk/>
            <pc:sldMk cId="3672631301" sldId="271"/>
            <ac:spMk id="8" creationId="{8679D36A-78D9-817F-85A2-B0F59ACB7376}"/>
          </ac:spMkLst>
        </pc:spChg>
        <pc:picChg chg="mod">
          <ac:chgData name="Maria Jose Ortega Jimenez" userId="d919971dfdf47d5e" providerId="LiveId" clId="{1558A4B0-048B-4E57-A089-C027EE141CD3}" dt="2024-11-23T11:09:45.304" v="1116" actId="1076"/>
          <ac:picMkLst>
            <pc:docMk/>
            <pc:sldMk cId="3672631301" sldId="271"/>
            <ac:picMk id="4" creationId="{C4F3163A-78A2-A96B-6D1B-69D9337FD935}"/>
          </ac:picMkLst>
        </pc:picChg>
        <pc:picChg chg="del">
          <ac:chgData name="Maria Jose Ortega Jimenez" userId="d919971dfdf47d5e" providerId="LiveId" clId="{1558A4B0-048B-4E57-A089-C027EE141CD3}" dt="2024-11-23T11:09:31.800" v="1114" actId="478"/>
          <ac:picMkLst>
            <pc:docMk/>
            <pc:sldMk cId="3672631301" sldId="271"/>
            <ac:picMk id="5" creationId="{79C61C40-2134-D700-4D5B-6A7D74EED5E1}"/>
          </ac:picMkLst>
        </pc:picChg>
        <pc:picChg chg="add mod">
          <ac:chgData name="Maria Jose Ortega Jimenez" userId="d919971dfdf47d5e" providerId="LiveId" clId="{1558A4B0-048B-4E57-A089-C027EE141CD3}" dt="2024-11-23T11:12:58.650" v="1152" actId="14100"/>
          <ac:picMkLst>
            <pc:docMk/>
            <pc:sldMk cId="3672631301" sldId="271"/>
            <ac:picMk id="7" creationId="{5D4F5C74-65A4-FCB5-0E70-942FBD1F7420}"/>
          </ac:picMkLst>
        </pc:picChg>
      </pc:sldChg>
      <pc:sldChg chg="addSp modSp mod">
        <pc:chgData name="Maria Jose Ortega Jimenez" userId="d919971dfdf47d5e" providerId="LiveId" clId="{1558A4B0-048B-4E57-A089-C027EE141CD3}" dt="2024-11-23T10:53:30.052" v="972" actId="1076"/>
        <pc:sldMkLst>
          <pc:docMk/>
          <pc:sldMk cId="2494053720" sldId="272"/>
        </pc:sldMkLst>
        <pc:spChg chg="mod">
          <ac:chgData name="Maria Jose Ortega Jimenez" userId="d919971dfdf47d5e" providerId="LiveId" clId="{1558A4B0-048B-4E57-A089-C027EE141CD3}" dt="2024-11-20T15:53:07.042" v="6"/>
          <ac:spMkLst>
            <pc:docMk/>
            <pc:sldMk cId="2494053720" sldId="272"/>
            <ac:spMk id="2" creationId="{D8F40F3C-A58A-7A02-56C4-E33A43B1A77B}"/>
          </ac:spMkLst>
        </pc:spChg>
        <pc:spChg chg="add mod">
          <ac:chgData name="Maria Jose Ortega Jimenez" userId="d919971dfdf47d5e" providerId="LiveId" clId="{1558A4B0-048B-4E57-A089-C027EE141CD3}" dt="2024-11-23T10:51:30.799" v="962" actId="14100"/>
          <ac:spMkLst>
            <pc:docMk/>
            <pc:sldMk cId="2494053720" sldId="272"/>
            <ac:spMk id="7" creationId="{42007583-9C55-C067-AFB7-7D49E91009E4}"/>
          </ac:spMkLst>
        </pc:spChg>
        <pc:spChg chg="add mod">
          <ac:chgData name="Maria Jose Ortega Jimenez" userId="d919971dfdf47d5e" providerId="LiveId" clId="{1558A4B0-048B-4E57-A089-C027EE141CD3}" dt="2024-11-23T10:52:24.886" v="966" actId="1076"/>
          <ac:spMkLst>
            <pc:docMk/>
            <pc:sldMk cId="2494053720" sldId="272"/>
            <ac:spMk id="9" creationId="{CA94493F-C9E9-DE2E-526C-05F7EEC28B37}"/>
          </ac:spMkLst>
        </pc:spChg>
        <pc:spChg chg="add mod">
          <ac:chgData name="Maria Jose Ortega Jimenez" userId="d919971dfdf47d5e" providerId="LiveId" clId="{1558A4B0-048B-4E57-A089-C027EE141CD3}" dt="2024-11-23T10:53:30.052" v="972" actId="1076"/>
          <ac:spMkLst>
            <pc:docMk/>
            <pc:sldMk cId="2494053720" sldId="272"/>
            <ac:spMk id="11" creationId="{A92C8E85-DA96-D8E8-D934-AC2E000D0A86}"/>
          </ac:spMkLst>
        </pc:spChg>
      </pc:sldChg>
      <pc:sldChg chg="modSp add mod">
        <pc:chgData name="Maria Jose Ortega Jimenez" userId="d919971dfdf47d5e" providerId="LiveId" clId="{1558A4B0-048B-4E57-A089-C027EE141CD3}" dt="2024-11-20T15:57:28.801" v="21" actId="113"/>
        <pc:sldMkLst>
          <pc:docMk/>
          <pc:sldMk cId="1890495170" sldId="273"/>
        </pc:sldMkLst>
        <pc:spChg chg="mod">
          <ac:chgData name="Maria Jose Ortega Jimenez" userId="d919971dfdf47d5e" providerId="LiveId" clId="{1558A4B0-048B-4E57-A089-C027EE141CD3}" dt="2024-11-20T15:57:28.801" v="21" actId="113"/>
          <ac:spMkLst>
            <pc:docMk/>
            <pc:sldMk cId="1890495170" sldId="273"/>
            <ac:spMk id="14" creationId="{3F995085-1DD1-B969-55AC-E649217897DB}"/>
          </ac:spMkLst>
        </pc:spChg>
      </pc:sldChg>
      <pc:sldChg chg="addSp delSp modSp add mod modAnim">
        <pc:chgData name="Maria Jose Ortega Jimenez" userId="d919971dfdf47d5e" providerId="LiveId" clId="{1558A4B0-048B-4E57-A089-C027EE141CD3}" dt="2024-11-22T17:42:01.134" v="944" actId="1076"/>
        <pc:sldMkLst>
          <pc:docMk/>
          <pc:sldMk cId="955393456" sldId="274"/>
        </pc:sldMkLst>
        <pc:spChg chg="mod">
          <ac:chgData name="Maria Jose Ortega Jimenez" userId="d919971dfdf47d5e" providerId="LiveId" clId="{1558A4B0-048B-4E57-A089-C027EE141CD3}" dt="2024-11-20T16:08:44.604" v="393" actId="1076"/>
          <ac:spMkLst>
            <pc:docMk/>
            <pc:sldMk cId="955393456" sldId="274"/>
            <ac:spMk id="2" creationId="{B456BFEB-7114-0D04-998D-4B924A9DAA85}"/>
          </ac:spMkLst>
        </pc:spChg>
        <pc:spChg chg="del">
          <ac:chgData name="Maria Jose Ortega Jimenez" userId="d919971dfdf47d5e" providerId="LiveId" clId="{1558A4B0-048B-4E57-A089-C027EE141CD3}" dt="2024-11-20T16:02:23.030" v="34" actId="478"/>
          <ac:spMkLst>
            <pc:docMk/>
            <pc:sldMk cId="955393456" sldId="274"/>
            <ac:spMk id="4" creationId="{74BA23F4-336B-FEC7-3191-23C62B301461}"/>
          </ac:spMkLst>
        </pc:spChg>
        <pc:spChg chg="add del mod">
          <ac:chgData name="Maria Jose Ortega Jimenez" userId="d919971dfdf47d5e" providerId="LiveId" clId="{1558A4B0-048B-4E57-A089-C027EE141CD3}" dt="2024-11-20T16:02:29.900" v="35" actId="478"/>
          <ac:spMkLst>
            <pc:docMk/>
            <pc:sldMk cId="955393456" sldId="274"/>
            <ac:spMk id="6" creationId="{0B87E68F-6C23-EDDE-DE6F-75CA796C56B9}"/>
          </ac:spMkLst>
        </pc:spChg>
        <pc:spChg chg="add del mod">
          <ac:chgData name="Maria Jose Ortega Jimenez" userId="d919971dfdf47d5e" providerId="LiveId" clId="{1558A4B0-048B-4E57-A089-C027EE141CD3}" dt="2024-11-20T16:02:46.928" v="38"/>
          <ac:spMkLst>
            <pc:docMk/>
            <pc:sldMk cId="955393456" sldId="274"/>
            <ac:spMk id="7" creationId="{A60466E0-A37D-21F7-DCD6-E6913FFC6EE6}"/>
          </ac:spMkLst>
        </pc:spChg>
        <pc:spChg chg="add mod">
          <ac:chgData name="Maria Jose Ortega Jimenez" userId="d919971dfdf47d5e" providerId="LiveId" clId="{1558A4B0-048B-4E57-A089-C027EE141CD3}" dt="2024-11-20T16:08:50.136" v="394" actId="1076"/>
          <ac:spMkLst>
            <pc:docMk/>
            <pc:sldMk cId="955393456" sldId="274"/>
            <ac:spMk id="9" creationId="{FA00ED38-9075-5E60-A519-823AC961CB08}"/>
          </ac:spMkLst>
        </pc:spChg>
        <pc:spChg chg="add mod">
          <ac:chgData name="Maria Jose Ortega Jimenez" userId="d919971dfdf47d5e" providerId="LiveId" clId="{1558A4B0-048B-4E57-A089-C027EE141CD3}" dt="2024-11-20T16:08:55.341" v="395" actId="1076"/>
          <ac:spMkLst>
            <pc:docMk/>
            <pc:sldMk cId="955393456" sldId="274"/>
            <ac:spMk id="10" creationId="{0636CEDC-72BF-FFB3-5136-254C934EF265}"/>
          </ac:spMkLst>
        </pc:spChg>
        <pc:spChg chg="add mod">
          <ac:chgData name="Maria Jose Ortega Jimenez" userId="d919971dfdf47d5e" providerId="LiveId" clId="{1558A4B0-048B-4E57-A089-C027EE141CD3}" dt="2024-11-20T16:12:41.845" v="413" actId="207"/>
          <ac:spMkLst>
            <pc:docMk/>
            <pc:sldMk cId="955393456" sldId="274"/>
            <ac:spMk id="12" creationId="{275243C2-0D30-5666-E92E-FAB618E24A2A}"/>
          </ac:spMkLst>
        </pc:spChg>
        <pc:picChg chg="add mod">
          <ac:chgData name="Maria Jose Ortega Jimenez" userId="d919971dfdf47d5e" providerId="LiveId" clId="{1558A4B0-048B-4E57-A089-C027EE141CD3}" dt="2024-11-22T17:42:01.134" v="944" actId="1076"/>
          <ac:picMkLst>
            <pc:docMk/>
            <pc:sldMk cId="955393456" sldId="274"/>
            <ac:picMk id="3" creationId="{8F168B8A-A532-4305-94D8-5FEB2924EC57}"/>
          </ac:picMkLst>
        </pc:picChg>
        <pc:picChg chg="mod">
          <ac:chgData name="Maria Jose Ortega Jimenez" userId="d919971dfdf47d5e" providerId="LiveId" clId="{1558A4B0-048B-4E57-A089-C027EE141CD3}" dt="2024-11-22T17:41:49.894" v="942" actId="1076"/>
          <ac:picMkLst>
            <pc:docMk/>
            <pc:sldMk cId="955393456" sldId="274"/>
            <ac:picMk id="5" creationId="{F4C40874-8BBD-6445-F54C-8CE8C96873D5}"/>
          </ac:picMkLst>
        </pc:picChg>
        <pc:picChg chg="mod">
          <ac:chgData name="Maria Jose Ortega Jimenez" userId="d919971dfdf47d5e" providerId="LiveId" clId="{1558A4B0-048B-4E57-A089-C027EE141CD3}" dt="2024-11-22T17:41:57.400" v="943" actId="1076"/>
          <ac:picMkLst>
            <pc:docMk/>
            <pc:sldMk cId="955393456" sldId="274"/>
            <ac:picMk id="8" creationId="{D322A0AC-578D-D8F5-EF78-3C30266E4CE5}"/>
          </ac:picMkLst>
        </pc:picChg>
      </pc:sldChg>
      <pc:sldChg chg="addSp delSp modSp add mod modAnim">
        <pc:chgData name="Maria Jose Ortega Jimenez" userId="d919971dfdf47d5e" providerId="LiveId" clId="{1558A4B0-048B-4E57-A089-C027EE141CD3}" dt="2024-11-20T16:42:50.999" v="631"/>
        <pc:sldMkLst>
          <pc:docMk/>
          <pc:sldMk cId="3448042230" sldId="275"/>
        </pc:sldMkLst>
        <pc:spChg chg="mod">
          <ac:chgData name="Maria Jose Ortega Jimenez" userId="d919971dfdf47d5e" providerId="LiveId" clId="{1558A4B0-048B-4E57-A089-C027EE141CD3}" dt="2024-11-20T16:20:08.635" v="450" actId="1076"/>
          <ac:spMkLst>
            <pc:docMk/>
            <pc:sldMk cId="3448042230" sldId="275"/>
            <ac:spMk id="2" creationId="{67A158A0-CCD6-62F8-C604-3820230A9D3F}"/>
          </ac:spMkLst>
        </pc:spChg>
        <pc:spChg chg="del">
          <ac:chgData name="Maria Jose Ortega Jimenez" userId="d919971dfdf47d5e" providerId="LiveId" clId="{1558A4B0-048B-4E57-A089-C027EE141CD3}" dt="2024-11-20T16:20:30.615" v="451" actId="478"/>
          <ac:spMkLst>
            <pc:docMk/>
            <pc:sldMk cId="3448042230" sldId="275"/>
            <ac:spMk id="3" creationId="{A84FAB39-C179-C618-2D45-9B30A0C652DA}"/>
          </ac:spMkLst>
        </pc:spChg>
        <pc:spChg chg="add del mod">
          <ac:chgData name="Maria Jose Ortega Jimenez" userId="d919971dfdf47d5e" providerId="LiveId" clId="{1558A4B0-048B-4E57-A089-C027EE141CD3}" dt="2024-11-20T16:17:44.055" v="443" actId="478"/>
          <ac:spMkLst>
            <pc:docMk/>
            <pc:sldMk cId="3448042230" sldId="275"/>
            <ac:spMk id="6" creationId="{14268D73-6945-9F40-B7D5-BC6609A426F6}"/>
          </ac:spMkLst>
        </pc:spChg>
        <pc:spChg chg="add del mod">
          <ac:chgData name="Maria Jose Ortega Jimenez" userId="d919971dfdf47d5e" providerId="LiveId" clId="{1558A4B0-048B-4E57-A089-C027EE141CD3}" dt="2024-11-20T16:20:32.388" v="452" actId="478"/>
          <ac:spMkLst>
            <pc:docMk/>
            <pc:sldMk cId="3448042230" sldId="275"/>
            <ac:spMk id="8" creationId="{C351B536-9D7F-63D4-D698-742922BCF366}"/>
          </ac:spMkLst>
        </pc:spChg>
        <pc:spChg chg="add del mod">
          <ac:chgData name="Maria Jose Ortega Jimenez" userId="d919971dfdf47d5e" providerId="LiveId" clId="{1558A4B0-048B-4E57-A089-C027EE141CD3}" dt="2024-11-20T16:23:19.078" v="486" actId="478"/>
          <ac:spMkLst>
            <pc:docMk/>
            <pc:sldMk cId="3448042230" sldId="275"/>
            <ac:spMk id="9" creationId="{35E3F6F8-F1B0-0DB4-64B7-52BD8CDBCCC7}"/>
          </ac:spMkLst>
        </pc:spChg>
        <pc:spChg chg="add mod">
          <ac:chgData name="Maria Jose Ortega Jimenez" userId="d919971dfdf47d5e" providerId="LiveId" clId="{1558A4B0-048B-4E57-A089-C027EE141CD3}" dt="2024-11-20T16:27:17.986" v="559" actId="122"/>
          <ac:spMkLst>
            <pc:docMk/>
            <pc:sldMk cId="3448042230" sldId="275"/>
            <ac:spMk id="10" creationId="{4AD91D35-3A6A-2B62-AA7B-CA11AF38017A}"/>
          </ac:spMkLst>
        </pc:spChg>
        <pc:spChg chg="add del mod">
          <ac:chgData name="Maria Jose Ortega Jimenez" userId="d919971dfdf47d5e" providerId="LiveId" clId="{1558A4B0-048B-4E57-A089-C027EE141CD3}" dt="2024-11-20T16:24:47.450" v="539"/>
          <ac:spMkLst>
            <pc:docMk/>
            <pc:sldMk cId="3448042230" sldId="275"/>
            <ac:spMk id="11" creationId="{3037B57A-4E6E-A3B7-DB70-7566D67FE39B}"/>
          </ac:spMkLst>
        </pc:spChg>
        <pc:spChg chg="add del mod">
          <ac:chgData name="Maria Jose Ortega Jimenez" userId="d919971dfdf47d5e" providerId="LiveId" clId="{1558A4B0-048B-4E57-A089-C027EE141CD3}" dt="2024-11-20T16:25:26.762" v="547"/>
          <ac:spMkLst>
            <pc:docMk/>
            <pc:sldMk cId="3448042230" sldId="275"/>
            <ac:spMk id="12" creationId="{63A95ADA-6646-C6CA-7128-4D9E069F8FA1}"/>
          </ac:spMkLst>
        </pc:spChg>
        <pc:spChg chg="add del mod">
          <ac:chgData name="Maria Jose Ortega Jimenez" userId="d919971dfdf47d5e" providerId="LiveId" clId="{1558A4B0-048B-4E57-A089-C027EE141CD3}" dt="2024-11-20T16:25:26.762" v="545" actId="478"/>
          <ac:spMkLst>
            <pc:docMk/>
            <pc:sldMk cId="3448042230" sldId="275"/>
            <ac:spMk id="13" creationId="{12F1A594-9308-EA49-89FB-5D7A7A570FBB}"/>
          </ac:spMkLst>
        </pc:spChg>
        <pc:spChg chg="add mod">
          <ac:chgData name="Maria Jose Ortega Jimenez" userId="d919971dfdf47d5e" providerId="LiveId" clId="{1558A4B0-048B-4E57-A089-C027EE141CD3}" dt="2024-11-20T16:27:02.522" v="557" actId="1076"/>
          <ac:spMkLst>
            <pc:docMk/>
            <pc:sldMk cId="3448042230" sldId="275"/>
            <ac:spMk id="14" creationId="{C7E1ACC3-DCE5-A2DA-B44B-8A0D8A60B544}"/>
          </ac:spMkLst>
        </pc:spChg>
        <pc:spChg chg="add mod">
          <ac:chgData name="Maria Jose Ortega Jimenez" userId="d919971dfdf47d5e" providerId="LiveId" clId="{1558A4B0-048B-4E57-A089-C027EE141CD3}" dt="2024-11-20T16:31:40.181" v="609" actId="20577"/>
          <ac:spMkLst>
            <pc:docMk/>
            <pc:sldMk cId="3448042230" sldId="275"/>
            <ac:spMk id="15" creationId="{90004D4B-1076-D708-32A0-025838CAE9C9}"/>
          </ac:spMkLst>
        </pc:spChg>
        <pc:picChg chg="add del mod">
          <ac:chgData name="Maria Jose Ortega Jimenez" userId="d919971dfdf47d5e" providerId="LiveId" clId="{1558A4B0-048B-4E57-A089-C027EE141CD3}" dt="2024-11-20T16:17:44.055" v="443" actId="478"/>
          <ac:picMkLst>
            <pc:docMk/>
            <pc:sldMk cId="3448042230" sldId="275"/>
            <ac:picMk id="5" creationId="{D5CA2379-9D4D-1C84-624A-EC123D7D1F08}"/>
          </ac:picMkLst>
        </pc:picChg>
        <pc:picChg chg="add mod">
          <ac:chgData name="Maria Jose Ortega Jimenez" userId="d919971dfdf47d5e" providerId="LiveId" clId="{1558A4B0-048B-4E57-A089-C027EE141CD3}" dt="2024-11-20T16:19:51.579" v="449" actId="1582"/>
          <ac:picMkLst>
            <pc:docMk/>
            <pc:sldMk cId="3448042230" sldId="275"/>
            <ac:picMk id="1026" creationId="{03265477-FBC2-6F68-449E-1CB03E2FBDE1}"/>
          </ac:picMkLst>
        </pc:picChg>
      </pc:sldChg>
      <pc:sldChg chg="new del">
        <pc:chgData name="Maria Jose Ortega Jimenez" userId="d919971dfdf47d5e" providerId="LiveId" clId="{1558A4B0-048B-4E57-A089-C027EE141CD3}" dt="2024-11-21T21:18:19.135" v="937" actId="47"/>
        <pc:sldMkLst>
          <pc:docMk/>
          <pc:sldMk cId="961467539" sldId="276"/>
        </pc:sldMkLst>
      </pc:sldChg>
      <pc:sldChg chg="modSp new mod">
        <pc:chgData name="Maria Jose Ortega Jimenez" userId="d919971dfdf47d5e" providerId="LiveId" clId="{1558A4B0-048B-4E57-A089-C027EE141CD3}" dt="2024-11-23T12:04:07.950" v="1357"/>
        <pc:sldMkLst>
          <pc:docMk/>
          <pc:sldMk cId="1183284282" sldId="276"/>
        </pc:sldMkLst>
        <pc:spChg chg="mod">
          <ac:chgData name="Maria Jose Ortega Jimenez" userId="d919971dfdf47d5e" providerId="LiveId" clId="{1558A4B0-048B-4E57-A089-C027EE141CD3}" dt="2024-11-23T12:04:07.950" v="1357"/>
          <ac:spMkLst>
            <pc:docMk/>
            <pc:sldMk cId="1183284282" sldId="276"/>
            <ac:spMk id="2" creationId="{7D46ECA8-D369-DCDE-1032-7C75449E6801}"/>
          </ac:spMkLst>
        </pc:spChg>
        <pc:spChg chg="mod">
          <ac:chgData name="Maria Jose Ortega Jimenez" userId="d919971dfdf47d5e" providerId="LiveId" clId="{1558A4B0-048B-4E57-A089-C027EE141CD3}" dt="2024-11-23T11:40:28.548" v="1196" actId="27636"/>
          <ac:spMkLst>
            <pc:docMk/>
            <pc:sldMk cId="1183284282" sldId="276"/>
            <ac:spMk id="3" creationId="{618257B9-499F-95E1-2DAE-2E6B173EFD2D}"/>
          </ac:spMkLst>
        </pc:spChg>
      </pc:sldChg>
      <pc:sldChg chg="addSp delSp modSp new mod">
        <pc:chgData name="Maria Jose Ortega Jimenez" userId="d919971dfdf47d5e" providerId="LiveId" clId="{1558A4B0-048B-4E57-A089-C027EE141CD3}" dt="2024-11-23T12:03:35.104" v="1301"/>
        <pc:sldMkLst>
          <pc:docMk/>
          <pc:sldMk cId="715112135" sldId="277"/>
        </pc:sldMkLst>
        <pc:spChg chg="mod">
          <ac:chgData name="Maria Jose Ortega Jimenez" userId="d919971dfdf47d5e" providerId="LiveId" clId="{1558A4B0-048B-4E57-A089-C027EE141CD3}" dt="2024-11-23T12:03:35.104" v="1301"/>
          <ac:spMkLst>
            <pc:docMk/>
            <pc:sldMk cId="715112135" sldId="277"/>
            <ac:spMk id="2" creationId="{5D44E64C-F846-4B86-AA69-FBAC9CD747BE}"/>
          </ac:spMkLst>
        </pc:spChg>
        <pc:spChg chg="del">
          <ac:chgData name="Maria Jose Ortega Jimenez" userId="d919971dfdf47d5e" providerId="LiveId" clId="{1558A4B0-048B-4E57-A089-C027EE141CD3}" dt="2024-11-23T11:45:33.107" v="1198"/>
          <ac:spMkLst>
            <pc:docMk/>
            <pc:sldMk cId="715112135" sldId="277"/>
            <ac:spMk id="3" creationId="{34F68E58-1EC1-2E22-2F4A-9B528340E643}"/>
          </ac:spMkLst>
        </pc:spChg>
        <pc:spChg chg="add mod">
          <ac:chgData name="Maria Jose Ortega Jimenez" userId="d919971dfdf47d5e" providerId="LiveId" clId="{1558A4B0-048B-4E57-A089-C027EE141CD3}" dt="2024-11-23T11:47:34.970" v="1277" actId="20577"/>
          <ac:spMkLst>
            <pc:docMk/>
            <pc:sldMk cId="715112135" sldId="277"/>
            <ac:spMk id="6" creationId="{CCD53E0E-DB2B-0962-E413-3EA4C9DF60E0}"/>
          </ac:spMkLst>
        </pc:spChg>
        <pc:picChg chg="add mod">
          <ac:chgData name="Maria Jose Ortega Jimenez" userId="d919971dfdf47d5e" providerId="LiveId" clId="{1558A4B0-048B-4E57-A089-C027EE141CD3}" dt="2024-11-23T11:45:53.200" v="1202" actId="1076"/>
          <ac:picMkLst>
            <pc:docMk/>
            <pc:sldMk cId="715112135" sldId="277"/>
            <ac:picMk id="5" creationId="{E55F7DCE-1412-308A-543E-EE63710F0CD6}"/>
          </ac:picMkLst>
        </pc:picChg>
      </pc:sldChg>
      <pc:sldChg chg="addSp modSp new mod">
        <pc:chgData name="Maria Jose Ortega Jimenez" userId="d919971dfdf47d5e" providerId="LiveId" clId="{1558A4B0-048B-4E57-A089-C027EE141CD3}" dt="2024-11-23T12:05:41.788" v="1363" actId="1076"/>
        <pc:sldMkLst>
          <pc:docMk/>
          <pc:sldMk cId="3265584872" sldId="278"/>
        </pc:sldMkLst>
        <pc:spChg chg="mod">
          <ac:chgData name="Maria Jose Ortega Jimenez" userId="d919971dfdf47d5e" providerId="LiveId" clId="{1558A4B0-048B-4E57-A089-C027EE141CD3}" dt="2024-11-23T12:02:31.884" v="1281"/>
          <ac:spMkLst>
            <pc:docMk/>
            <pc:sldMk cId="3265584872" sldId="278"/>
            <ac:spMk id="2" creationId="{5441FBDD-A359-9BBF-E76E-8B1D5F8EECAE}"/>
          </ac:spMkLst>
        </pc:spChg>
        <pc:spChg chg="mod">
          <ac:chgData name="Maria Jose Ortega Jimenez" userId="d919971dfdf47d5e" providerId="LiveId" clId="{1558A4B0-048B-4E57-A089-C027EE141CD3}" dt="2024-11-23T12:04:59.723" v="1361" actId="1076"/>
          <ac:spMkLst>
            <pc:docMk/>
            <pc:sldMk cId="3265584872" sldId="278"/>
            <ac:spMk id="3" creationId="{3B52B2A8-849F-F226-2054-A1F2609B83FC}"/>
          </ac:spMkLst>
        </pc:spChg>
        <pc:picChg chg="add mod">
          <ac:chgData name="Maria Jose Ortega Jimenez" userId="d919971dfdf47d5e" providerId="LiveId" clId="{1558A4B0-048B-4E57-A089-C027EE141CD3}" dt="2024-11-23T12:05:41.788" v="1363" actId="1076"/>
          <ac:picMkLst>
            <pc:docMk/>
            <pc:sldMk cId="3265584872" sldId="278"/>
            <ac:picMk id="4" creationId="{C1CAA29F-E0C2-59BD-CFC3-8DF4013E532E}"/>
          </ac:picMkLst>
        </pc:picChg>
      </pc:sldChg>
      <pc:sldChg chg="modSp new mod">
        <pc:chgData name="Maria Jose Ortega Jimenez" userId="d919971dfdf47d5e" providerId="LiveId" clId="{1558A4B0-048B-4E57-A089-C027EE141CD3}" dt="2024-11-23T12:45:40.759" v="1371"/>
        <pc:sldMkLst>
          <pc:docMk/>
          <pc:sldMk cId="3629602787" sldId="279"/>
        </pc:sldMkLst>
        <pc:spChg chg="mod">
          <ac:chgData name="Maria Jose Ortega Jimenez" userId="d919971dfdf47d5e" providerId="LiveId" clId="{1558A4B0-048B-4E57-A089-C027EE141CD3}" dt="2024-11-23T12:44:41.616" v="1365"/>
          <ac:spMkLst>
            <pc:docMk/>
            <pc:sldMk cId="3629602787" sldId="279"/>
            <ac:spMk id="2" creationId="{191EBB2E-8F3E-F9E0-40C1-A13C062A1578}"/>
          </ac:spMkLst>
        </pc:spChg>
        <pc:spChg chg="mod">
          <ac:chgData name="Maria Jose Ortega Jimenez" userId="d919971dfdf47d5e" providerId="LiveId" clId="{1558A4B0-048B-4E57-A089-C027EE141CD3}" dt="2024-11-23T12:45:40.759" v="1371"/>
          <ac:spMkLst>
            <pc:docMk/>
            <pc:sldMk cId="3629602787" sldId="279"/>
            <ac:spMk id="3" creationId="{94C4C20E-D0B6-AE56-CB7C-4FB0B43E8BB3}"/>
          </ac:spMkLst>
        </pc:spChg>
      </pc:sldChg>
      <pc:sldChg chg="modSp new del mod">
        <pc:chgData name="Maria Jose Ortega Jimenez" userId="d919971dfdf47d5e" providerId="LiveId" clId="{1558A4B0-048B-4E57-A089-C027EE141CD3}" dt="2024-11-23T12:46:16.303" v="1389" actId="2696"/>
        <pc:sldMkLst>
          <pc:docMk/>
          <pc:sldMk cId="606933387" sldId="280"/>
        </pc:sldMkLst>
        <pc:spChg chg="mod">
          <ac:chgData name="Maria Jose Ortega Jimenez" userId="d919971dfdf47d5e" providerId="LiveId" clId="{1558A4B0-048B-4E57-A089-C027EE141CD3}" dt="2024-11-23T12:44:53.384" v="1369" actId="27636"/>
          <ac:spMkLst>
            <pc:docMk/>
            <pc:sldMk cId="606933387" sldId="280"/>
            <ac:spMk id="2" creationId="{2222FD2A-DB31-4835-ACC6-3105446FFA62}"/>
          </ac:spMkLst>
        </pc:spChg>
        <pc:spChg chg="mod">
          <ac:chgData name="Maria Jose Ortega Jimenez" userId="d919971dfdf47d5e" providerId="LiveId" clId="{1558A4B0-048B-4E57-A089-C027EE141CD3}" dt="2024-11-23T12:46:10.019" v="1388" actId="27636"/>
          <ac:spMkLst>
            <pc:docMk/>
            <pc:sldMk cId="606933387" sldId="280"/>
            <ac:spMk id="3" creationId="{D9EAA990-3C91-079F-040D-82EA26B94DCA}"/>
          </ac:spMkLst>
        </pc:spChg>
      </pc:sldChg>
      <pc:sldChg chg="addSp delSp modSp new mod">
        <pc:chgData name="Maria Jose Ortega Jimenez" userId="d919971dfdf47d5e" providerId="LiveId" clId="{1558A4B0-048B-4E57-A089-C027EE141CD3}" dt="2024-11-23T12:47:32.598" v="1396" actId="1076"/>
        <pc:sldMkLst>
          <pc:docMk/>
          <pc:sldMk cId="3373839233" sldId="280"/>
        </pc:sldMkLst>
        <pc:spChg chg="mod">
          <ac:chgData name="Maria Jose Ortega Jimenez" userId="d919971dfdf47d5e" providerId="LiveId" clId="{1558A4B0-048B-4E57-A089-C027EE141CD3}" dt="2024-11-23T12:46:43.848" v="1392"/>
          <ac:spMkLst>
            <pc:docMk/>
            <pc:sldMk cId="3373839233" sldId="280"/>
            <ac:spMk id="2" creationId="{A7765A81-180C-6A8F-7E2E-33850D5BC11E}"/>
          </ac:spMkLst>
        </pc:spChg>
        <pc:spChg chg="del">
          <ac:chgData name="Maria Jose Ortega Jimenez" userId="d919971dfdf47d5e" providerId="LiveId" clId="{1558A4B0-048B-4E57-A089-C027EE141CD3}" dt="2024-11-23T12:47:10.153" v="1393"/>
          <ac:spMkLst>
            <pc:docMk/>
            <pc:sldMk cId="3373839233" sldId="280"/>
            <ac:spMk id="3" creationId="{B8882877-F3F3-CDAE-CE80-2E0E2E066CF2}"/>
          </ac:spMkLst>
        </pc:spChg>
        <pc:picChg chg="add mod">
          <ac:chgData name="Maria Jose Ortega Jimenez" userId="d919971dfdf47d5e" providerId="LiveId" clId="{1558A4B0-048B-4E57-A089-C027EE141CD3}" dt="2024-11-23T12:47:16.403" v="1394" actId="1076"/>
          <ac:picMkLst>
            <pc:docMk/>
            <pc:sldMk cId="3373839233" sldId="280"/>
            <ac:picMk id="4" creationId="{801EC6E3-F720-C134-8502-220907E3B681}"/>
          </ac:picMkLst>
        </pc:picChg>
        <pc:picChg chg="add mod">
          <ac:chgData name="Maria Jose Ortega Jimenez" userId="d919971dfdf47d5e" providerId="LiveId" clId="{1558A4B0-048B-4E57-A089-C027EE141CD3}" dt="2024-11-23T12:47:32.598" v="1396" actId="1076"/>
          <ac:picMkLst>
            <pc:docMk/>
            <pc:sldMk cId="3373839233" sldId="280"/>
            <ac:picMk id="5" creationId="{5003E54F-D226-72CB-60B6-1CF7579BA153}"/>
          </ac:picMkLst>
        </pc:picChg>
      </pc:sldChg>
      <pc:sldChg chg="addSp delSp modSp new">
        <pc:chgData name="Maria Jose Ortega Jimenez" userId="d919971dfdf47d5e" providerId="LiveId" clId="{1558A4B0-048B-4E57-A089-C027EE141CD3}" dt="2024-11-23T12:47:55.420" v="1397"/>
        <pc:sldMkLst>
          <pc:docMk/>
          <pc:sldMk cId="3476389520" sldId="281"/>
        </pc:sldMkLst>
        <pc:spChg chg="del">
          <ac:chgData name="Maria Jose Ortega Jimenez" userId="d919971dfdf47d5e" providerId="LiveId" clId="{1558A4B0-048B-4E57-A089-C027EE141CD3}" dt="2024-11-23T12:47:55.420" v="1397"/>
          <ac:spMkLst>
            <pc:docMk/>
            <pc:sldMk cId="3476389520" sldId="281"/>
            <ac:spMk id="3" creationId="{05BC5D7E-25C1-7DD0-B044-4470170BD964}"/>
          </ac:spMkLst>
        </pc:spChg>
        <pc:picChg chg="add mod">
          <ac:chgData name="Maria Jose Ortega Jimenez" userId="d919971dfdf47d5e" providerId="LiveId" clId="{1558A4B0-048B-4E57-A089-C027EE141CD3}" dt="2024-11-23T12:47:55.420" v="1397"/>
          <ac:picMkLst>
            <pc:docMk/>
            <pc:sldMk cId="3476389520" sldId="281"/>
            <ac:picMk id="4" creationId="{142D4B4E-3D4B-FB78-DF45-527213CD4BD1}"/>
          </ac:picMkLst>
        </pc:picChg>
      </pc:sldChg>
    </pc:docChg>
  </pc:docChgLst>
  <pc:docChgLst>
    <pc:chgData name="Maria Jose Ortega Jimenez" userId="d919971dfdf47d5e" providerId="LiveId" clId="{1F4A1ADC-D6A8-441B-98F6-E51B6401617D}"/>
    <pc:docChg chg="undo custSel addSld delSld modSld sldOrd">
      <pc:chgData name="Maria Jose Ortega Jimenez" userId="d919971dfdf47d5e" providerId="LiveId" clId="{1F4A1ADC-D6A8-441B-98F6-E51B6401617D}" dt="2024-11-19T12:22:11.496" v="302" actId="20577"/>
      <pc:docMkLst>
        <pc:docMk/>
      </pc:docMkLst>
      <pc:sldChg chg="del">
        <pc:chgData name="Maria Jose Ortega Jimenez" userId="d919971dfdf47d5e" providerId="LiveId" clId="{1F4A1ADC-D6A8-441B-98F6-E51B6401617D}" dt="2024-11-18T20:20:44.772" v="230" actId="47"/>
        <pc:sldMkLst>
          <pc:docMk/>
          <pc:sldMk cId="1764576071" sldId="256"/>
        </pc:sldMkLst>
      </pc:sldChg>
      <pc:sldChg chg="addSp delSp modSp mod">
        <pc:chgData name="Maria Jose Ortega Jimenez" userId="d919971dfdf47d5e" providerId="LiveId" clId="{1F4A1ADC-D6A8-441B-98F6-E51B6401617D}" dt="2024-11-18T17:32:37.033" v="106" actId="20577"/>
        <pc:sldMkLst>
          <pc:docMk/>
          <pc:sldMk cId="1761045205" sldId="257"/>
        </pc:sldMkLst>
        <pc:spChg chg="add mod">
          <ac:chgData name="Maria Jose Ortega Jimenez" userId="d919971dfdf47d5e" providerId="LiveId" clId="{1F4A1ADC-D6A8-441B-98F6-E51B6401617D}" dt="2024-11-18T17:32:37.033" v="106" actId="20577"/>
          <ac:spMkLst>
            <pc:docMk/>
            <pc:sldMk cId="1761045205" sldId="257"/>
            <ac:spMk id="4" creationId="{B8811371-F7B9-82DC-8344-ACEF216DFF0B}"/>
          </ac:spMkLst>
        </pc:spChg>
        <pc:picChg chg="add mod">
          <ac:chgData name="Maria Jose Ortega Jimenez" userId="d919971dfdf47d5e" providerId="LiveId" clId="{1F4A1ADC-D6A8-441B-98F6-E51B6401617D}" dt="2024-11-18T17:31:20.484" v="74" actId="1076"/>
          <ac:picMkLst>
            <pc:docMk/>
            <pc:sldMk cId="1761045205" sldId="257"/>
            <ac:picMk id="5" creationId="{16F53BAF-ECDA-B63C-85FA-46F083F38E3D}"/>
          </ac:picMkLst>
        </pc:picChg>
        <pc:picChg chg="del">
          <ac:chgData name="Maria Jose Ortega Jimenez" userId="d919971dfdf47d5e" providerId="LiveId" clId="{1F4A1ADC-D6A8-441B-98F6-E51B6401617D}" dt="2024-11-18T17:30:47.420" v="71" actId="478"/>
          <ac:picMkLst>
            <pc:docMk/>
            <pc:sldMk cId="1761045205" sldId="257"/>
            <ac:picMk id="6" creationId="{32F5E000-82DC-D081-0EB5-6FEC446D49C4}"/>
          </ac:picMkLst>
        </pc:picChg>
        <pc:picChg chg="del">
          <ac:chgData name="Maria Jose Ortega Jimenez" userId="d919971dfdf47d5e" providerId="LiveId" clId="{1F4A1ADC-D6A8-441B-98F6-E51B6401617D}" dt="2024-11-18T17:30:49.614" v="72" actId="478"/>
          <ac:picMkLst>
            <pc:docMk/>
            <pc:sldMk cId="1761045205" sldId="257"/>
            <ac:picMk id="7" creationId="{46ACA7DB-8C2F-1B3B-5E71-E9D93EBE5CBD}"/>
          </ac:picMkLst>
        </pc:picChg>
        <pc:picChg chg="add mod">
          <ac:chgData name="Maria Jose Ortega Jimenez" userId="d919971dfdf47d5e" providerId="LiveId" clId="{1F4A1ADC-D6A8-441B-98F6-E51B6401617D}" dt="2024-11-18T17:31:53.187" v="77" actId="1076"/>
          <ac:picMkLst>
            <pc:docMk/>
            <pc:sldMk cId="1761045205" sldId="257"/>
            <ac:picMk id="8" creationId="{B6944CD1-68C2-9292-C103-8FAC2734B339}"/>
          </ac:picMkLst>
        </pc:picChg>
        <pc:picChg chg="del">
          <ac:chgData name="Maria Jose Ortega Jimenez" userId="d919971dfdf47d5e" providerId="LiveId" clId="{1F4A1ADC-D6A8-441B-98F6-E51B6401617D}" dt="2024-11-18T17:30:11.394" v="66" actId="478"/>
          <ac:picMkLst>
            <pc:docMk/>
            <pc:sldMk cId="1761045205" sldId="257"/>
            <ac:picMk id="17" creationId="{9EDFBA0A-6734-E9EF-45C0-0DB07B5F1FEE}"/>
          </ac:picMkLst>
        </pc:picChg>
      </pc:sldChg>
      <pc:sldChg chg="addSp delSp modSp mod">
        <pc:chgData name="Maria Jose Ortega Jimenez" userId="d919971dfdf47d5e" providerId="LiveId" clId="{1F4A1ADC-D6A8-441B-98F6-E51B6401617D}" dt="2024-11-18T18:07:23.781" v="160"/>
        <pc:sldMkLst>
          <pc:docMk/>
          <pc:sldMk cId="2547175345" sldId="259"/>
        </pc:sldMkLst>
        <pc:spChg chg="mod">
          <ac:chgData name="Maria Jose Ortega Jimenez" userId="d919971dfdf47d5e" providerId="LiveId" clId="{1F4A1ADC-D6A8-441B-98F6-E51B6401617D}" dt="2024-11-18T18:07:23.781" v="160"/>
          <ac:spMkLst>
            <pc:docMk/>
            <pc:sldMk cId="2547175345" sldId="259"/>
            <ac:spMk id="2" creationId="{ED648636-4747-3237-C4AB-9B780F2CB484}"/>
          </ac:spMkLst>
        </pc:spChg>
        <pc:picChg chg="add mod">
          <ac:chgData name="Maria Jose Ortega Jimenez" userId="d919971dfdf47d5e" providerId="LiveId" clId="{1F4A1ADC-D6A8-441B-98F6-E51B6401617D}" dt="2024-11-18T18:06:45.505" v="159" actId="14100"/>
          <ac:picMkLst>
            <pc:docMk/>
            <pc:sldMk cId="2547175345" sldId="259"/>
            <ac:picMk id="3" creationId="{F2BE6F78-410A-C16F-1359-FE37020FDD0F}"/>
          </ac:picMkLst>
        </pc:picChg>
        <pc:picChg chg="del">
          <ac:chgData name="Maria Jose Ortega Jimenez" userId="d919971dfdf47d5e" providerId="LiveId" clId="{1F4A1ADC-D6A8-441B-98F6-E51B6401617D}" dt="2024-11-18T18:05:48.012" v="151" actId="478"/>
          <ac:picMkLst>
            <pc:docMk/>
            <pc:sldMk cId="2547175345" sldId="259"/>
            <ac:picMk id="5" creationId="{E5B1C24D-73D0-6F53-7D22-8FAA11DB6219}"/>
          </ac:picMkLst>
        </pc:picChg>
      </pc:sldChg>
      <pc:sldChg chg="addSp delSp modSp mod">
        <pc:chgData name="Maria Jose Ortega Jimenez" userId="d919971dfdf47d5e" providerId="LiveId" clId="{1F4A1ADC-D6A8-441B-98F6-E51B6401617D}" dt="2024-11-19T11:49:27.587" v="282" actId="20577"/>
        <pc:sldMkLst>
          <pc:docMk/>
          <pc:sldMk cId="710475491" sldId="260"/>
        </pc:sldMkLst>
        <pc:spChg chg="add mod">
          <ac:chgData name="Maria Jose Ortega Jimenez" userId="d919971dfdf47d5e" providerId="LiveId" clId="{1F4A1ADC-D6A8-441B-98F6-E51B6401617D}" dt="2024-11-19T11:49:27.587" v="282" actId="20577"/>
          <ac:spMkLst>
            <pc:docMk/>
            <pc:sldMk cId="710475491" sldId="260"/>
            <ac:spMk id="4" creationId="{7AC2851A-043A-B1A8-13FF-608D315CE01F}"/>
          </ac:spMkLst>
        </pc:spChg>
        <pc:picChg chg="del">
          <ac:chgData name="Maria Jose Ortega Jimenez" userId="d919971dfdf47d5e" providerId="LiveId" clId="{1F4A1ADC-D6A8-441B-98F6-E51B6401617D}" dt="2024-11-18T18:17:03.276" v="161" actId="478"/>
          <ac:picMkLst>
            <pc:docMk/>
            <pc:sldMk cId="710475491" sldId="260"/>
            <ac:picMk id="13" creationId="{4A000329-5827-F7CB-9025-759908FF4A3A}"/>
          </ac:picMkLst>
        </pc:picChg>
      </pc:sldChg>
      <pc:sldChg chg="ord">
        <pc:chgData name="Maria Jose Ortega Jimenez" userId="d919971dfdf47d5e" providerId="LiveId" clId="{1F4A1ADC-D6A8-441B-98F6-E51B6401617D}" dt="2024-11-19T12:02:47.457" v="287"/>
        <pc:sldMkLst>
          <pc:docMk/>
          <pc:sldMk cId="1593266995" sldId="261"/>
        </pc:sldMkLst>
      </pc:sldChg>
      <pc:sldChg chg="addSp delSp modSp mod">
        <pc:chgData name="Maria Jose Ortega Jimenez" userId="d919971dfdf47d5e" providerId="LiveId" clId="{1F4A1ADC-D6A8-441B-98F6-E51B6401617D}" dt="2024-11-18T20:17:21.788" v="229"/>
        <pc:sldMkLst>
          <pc:docMk/>
          <pc:sldMk cId="1776068576" sldId="263"/>
        </pc:sldMkLst>
        <pc:spChg chg="add del mod">
          <ac:chgData name="Maria Jose Ortega Jimenez" userId="d919971dfdf47d5e" providerId="LiveId" clId="{1F4A1ADC-D6A8-441B-98F6-E51B6401617D}" dt="2024-11-18T20:17:21.788" v="229"/>
          <ac:spMkLst>
            <pc:docMk/>
            <pc:sldMk cId="1776068576" sldId="263"/>
            <ac:spMk id="5" creationId="{9B335C42-5223-D840-A428-2B303C1C85B5}"/>
          </ac:spMkLst>
        </pc:spChg>
        <pc:picChg chg="del mod">
          <ac:chgData name="Maria Jose Ortega Jimenez" userId="d919971dfdf47d5e" providerId="LiveId" clId="{1F4A1ADC-D6A8-441B-98F6-E51B6401617D}" dt="2024-11-18T20:17:11.325" v="228" actId="478"/>
          <ac:picMkLst>
            <pc:docMk/>
            <pc:sldMk cId="1776068576" sldId="263"/>
            <ac:picMk id="4" creationId="{4F0A996C-3ED3-6427-5C41-C23738B8EB9E}"/>
          </ac:picMkLst>
        </pc:picChg>
        <pc:picChg chg="add mod">
          <ac:chgData name="Maria Jose Ortega Jimenez" userId="d919971dfdf47d5e" providerId="LiveId" clId="{1F4A1ADC-D6A8-441B-98F6-E51B6401617D}" dt="2024-11-18T20:17:21.788" v="229"/>
          <ac:picMkLst>
            <pc:docMk/>
            <pc:sldMk cId="1776068576" sldId="263"/>
            <ac:picMk id="6" creationId="{85B0BF5D-346E-C38C-FE3F-5747DE5A5E78}"/>
          </ac:picMkLst>
        </pc:picChg>
      </pc:sldChg>
      <pc:sldChg chg="addSp delSp del mod">
        <pc:chgData name="Maria Jose Ortega Jimenez" userId="d919971dfdf47d5e" providerId="LiveId" clId="{1F4A1ADC-D6A8-441B-98F6-E51B6401617D}" dt="2024-11-18T20:03:26.923" v="188" actId="47"/>
        <pc:sldMkLst>
          <pc:docMk/>
          <pc:sldMk cId="1530752742" sldId="264"/>
        </pc:sldMkLst>
        <pc:picChg chg="add del">
          <ac:chgData name="Maria Jose Ortega Jimenez" userId="d919971dfdf47d5e" providerId="LiveId" clId="{1F4A1ADC-D6A8-441B-98F6-E51B6401617D}" dt="2024-11-18T19:51:01.895" v="186" actId="478"/>
          <ac:picMkLst>
            <pc:docMk/>
            <pc:sldMk cId="1530752742" sldId="264"/>
            <ac:picMk id="2" creationId="{94002432-163D-0CF9-709E-B4105DF9DB4F}"/>
          </ac:picMkLst>
        </pc:picChg>
      </pc:sldChg>
      <pc:sldChg chg="addSp delSp modSp del mod">
        <pc:chgData name="Maria Jose Ortega Jimenez" userId="d919971dfdf47d5e" providerId="LiveId" clId="{1F4A1ADC-D6A8-441B-98F6-E51B6401617D}" dt="2024-11-18T18:02:42.705" v="143" actId="2696"/>
        <pc:sldMkLst>
          <pc:docMk/>
          <pc:sldMk cId="4148843558" sldId="265"/>
        </pc:sldMkLst>
        <pc:spChg chg="mod">
          <ac:chgData name="Maria Jose Ortega Jimenez" userId="d919971dfdf47d5e" providerId="LiveId" clId="{1F4A1ADC-D6A8-441B-98F6-E51B6401617D}" dt="2024-11-18T18:01:29.545" v="135" actId="20577"/>
          <ac:spMkLst>
            <pc:docMk/>
            <pc:sldMk cId="4148843558" sldId="265"/>
            <ac:spMk id="2" creationId="{D339703B-5D97-7212-27C9-D8D377B50F74}"/>
          </ac:spMkLst>
        </pc:spChg>
        <pc:spChg chg="add del mod">
          <ac:chgData name="Maria Jose Ortega Jimenez" userId="d919971dfdf47d5e" providerId="LiveId" clId="{1F4A1ADC-D6A8-441B-98F6-E51B6401617D}" dt="2024-11-18T17:34:48.748" v="109" actId="478"/>
          <ac:spMkLst>
            <pc:docMk/>
            <pc:sldMk cId="4148843558" sldId="265"/>
            <ac:spMk id="4" creationId="{0675D80A-AFC5-8A0C-0902-BECBC13AAF8B}"/>
          </ac:spMkLst>
        </pc:spChg>
        <pc:spChg chg="add mod">
          <ac:chgData name="Maria Jose Ortega Jimenez" userId="d919971dfdf47d5e" providerId="LiveId" clId="{1F4A1ADC-D6A8-441B-98F6-E51B6401617D}" dt="2024-11-18T18:01:55.190" v="139" actId="20577"/>
          <ac:spMkLst>
            <pc:docMk/>
            <pc:sldMk cId="4148843558" sldId="265"/>
            <ac:spMk id="7" creationId="{CEE90231-FC5A-0F47-D0AC-AFDA223868FB}"/>
          </ac:spMkLst>
        </pc:spChg>
        <pc:picChg chg="add del mod">
          <ac:chgData name="Maria Jose Ortega Jimenez" userId="d919971dfdf47d5e" providerId="LiveId" clId="{1F4A1ADC-D6A8-441B-98F6-E51B6401617D}" dt="2024-11-18T17:37:33.782" v="110" actId="478"/>
          <ac:picMkLst>
            <pc:docMk/>
            <pc:sldMk cId="4148843558" sldId="265"/>
            <ac:picMk id="5" creationId="{ED50721C-51A5-6D0D-E4E4-38537AF8D407}"/>
          </ac:picMkLst>
        </pc:picChg>
      </pc:sldChg>
      <pc:sldChg chg="new del">
        <pc:chgData name="Maria Jose Ortega Jimenez" userId="d919971dfdf47d5e" providerId="LiveId" clId="{1F4A1ADC-D6A8-441B-98F6-E51B6401617D}" dt="2024-11-18T17:19:21.161" v="40" actId="2696"/>
        <pc:sldMkLst>
          <pc:docMk/>
          <pc:sldMk cId="705540698" sldId="266"/>
        </pc:sldMkLst>
      </pc:sldChg>
      <pc:sldChg chg="addSp delSp new del mod">
        <pc:chgData name="Maria Jose Ortega Jimenez" userId="d919971dfdf47d5e" providerId="LiveId" clId="{1F4A1ADC-D6A8-441B-98F6-E51B6401617D}" dt="2024-11-18T17:12:34.178" v="5" actId="2696"/>
        <pc:sldMkLst>
          <pc:docMk/>
          <pc:sldMk cId="2962272969" sldId="266"/>
        </pc:sldMkLst>
        <pc:picChg chg="add del">
          <ac:chgData name="Maria Jose Ortega Jimenez" userId="d919971dfdf47d5e" providerId="LiveId" clId="{1F4A1ADC-D6A8-441B-98F6-E51B6401617D}" dt="2024-11-18T17:11:51.774" v="2" actId="22"/>
          <ac:picMkLst>
            <pc:docMk/>
            <pc:sldMk cId="2962272969" sldId="266"/>
            <ac:picMk id="4" creationId="{C1FD5BD8-E7E5-BEF6-45B4-F16FB01ED599}"/>
          </ac:picMkLst>
        </pc:picChg>
        <pc:picChg chg="add">
          <ac:chgData name="Maria Jose Ortega Jimenez" userId="d919971dfdf47d5e" providerId="LiveId" clId="{1F4A1ADC-D6A8-441B-98F6-E51B6401617D}" dt="2024-11-18T17:11:56.035" v="3" actId="22"/>
          <ac:picMkLst>
            <pc:docMk/>
            <pc:sldMk cId="2962272969" sldId="266"/>
            <ac:picMk id="6" creationId="{924E6A7D-1BC4-553D-2A28-3A49D3FEC6E1}"/>
          </ac:picMkLst>
        </pc:picChg>
        <pc:picChg chg="add">
          <ac:chgData name="Maria Jose Ortega Jimenez" userId="d919971dfdf47d5e" providerId="LiveId" clId="{1F4A1ADC-D6A8-441B-98F6-E51B6401617D}" dt="2024-11-18T17:12:22.965" v="4" actId="22"/>
          <ac:picMkLst>
            <pc:docMk/>
            <pc:sldMk cId="2962272969" sldId="266"/>
            <ac:picMk id="8" creationId="{CEFB4721-483E-DB14-8FF5-5553A6E9B637}"/>
          </ac:picMkLst>
        </pc:picChg>
      </pc:sldChg>
      <pc:sldChg chg="addSp delSp modSp new mod">
        <pc:chgData name="Maria Jose Ortega Jimenez" userId="d919971dfdf47d5e" providerId="LiveId" clId="{1F4A1ADC-D6A8-441B-98F6-E51B6401617D}" dt="2024-11-18T17:23:19.939" v="65" actId="1036"/>
        <pc:sldMkLst>
          <pc:docMk/>
          <pc:sldMk cId="1483557071" sldId="267"/>
        </pc:sldMkLst>
        <pc:spChg chg="add del mod">
          <ac:chgData name="Maria Jose Ortega Jimenez" userId="d919971dfdf47d5e" providerId="LiveId" clId="{1F4A1ADC-D6A8-441B-98F6-E51B6401617D}" dt="2024-11-18T17:16:47.137" v="27" actId="22"/>
          <ac:spMkLst>
            <pc:docMk/>
            <pc:sldMk cId="1483557071" sldId="267"/>
            <ac:spMk id="8" creationId="{D4870688-10B1-75DE-4941-7C6310199D12}"/>
          </ac:spMkLst>
        </pc:spChg>
        <pc:spChg chg="add del mod">
          <ac:chgData name="Maria Jose Ortega Jimenez" userId="d919971dfdf47d5e" providerId="LiveId" clId="{1F4A1ADC-D6A8-441B-98F6-E51B6401617D}" dt="2024-11-18T17:21:11.056" v="53" actId="478"/>
          <ac:spMkLst>
            <pc:docMk/>
            <pc:sldMk cId="1483557071" sldId="267"/>
            <ac:spMk id="12" creationId="{E169A2F2-437C-6EFC-ADC6-43893F0BD1D2}"/>
          </ac:spMkLst>
        </pc:spChg>
        <pc:spChg chg="add mod">
          <ac:chgData name="Maria Jose Ortega Jimenez" userId="d919971dfdf47d5e" providerId="LiveId" clId="{1F4A1ADC-D6A8-441B-98F6-E51B6401617D}" dt="2024-11-18T17:22:38.747" v="60" actId="1076"/>
          <ac:spMkLst>
            <pc:docMk/>
            <pc:sldMk cId="1483557071" sldId="267"/>
            <ac:spMk id="14" creationId="{3438C8EB-8810-5FD2-6A9D-67E77198F77A}"/>
          </ac:spMkLst>
        </pc:spChg>
        <pc:picChg chg="add del mod">
          <ac:chgData name="Maria Jose Ortega Jimenez" userId="d919971dfdf47d5e" providerId="LiveId" clId="{1F4A1ADC-D6A8-441B-98F6-E51B6401617D}" dt="2024-11-18T17:16:19.164" v="23" actId="478"/>
          <ac:picMkLst>
            <pc:docMk/>
            <pc:sldMk cId="1483557071" sldId="267"/>
            <ac:picMk id="3" creationId="{562FF380-3F07-70EB-3CFF-77E20F1F291D}"/>
          </ac:picMkLst>
        </pc:picChg>
        <pc:picChg chg="add mod">
          <ac:chgData name="Maria Jose Ortega Jimenez" userId="d919971dfdf47d5e" providerId="LiveId" clId="{1F4A1ADC-D6A8-441B-98F6-E51B6401617D}" dt="2024-11-18T17:23:19.939" v="65" actId="1036"/>
          <ac:picMkLst>
            <pc:docMk/>
            <pc:sldMk cId="1483557071" sldId="267"/>
            <ac:picMk id="4" creationId="{385582CE-DB0D-6A31-49E2-F51D8FB41B99}"/>
          </ac:picMkLst>
        </pc:picChg>
        <pc:picChg chg="add mod">
          <ac:chgData name="Maria Jose Ortega Jimenez" userId="d919971dfdf47d5e" providerId="LiveId" clId="{1F4A1ADC-D6A8-441B-98F6-E51B6401617D}" dt="2024-11-18T17:23:01.698" v="62" actId="1076"/>
          <ac:picMkLst>
            <pc:docMk/>
            <pc:sldMk cId="1483557071" sldId="267"/>
            <ac:picMk id="5" creationId="{56979AAF-FF2D-9393-52BD-15BD69FBD9F8}"/>
          </ac:picMkLst>
        </pc:picChg>
        <pc:picChg chg="add mod">
          <ac:chgData name="Maria Jose Ortega Jimenez" userId="d919971dfdf47d5e" providerId="LiveId" clId="{1F4A1ADC-D6A8-441B-98F6-E51B6401617D}" dt="2024-11-18T17:22:56.582" v="61" actId="1076"/>
          <ac:picMkLst>
            <pc:docMk/>
            <pc:sldMk cId="1483557071" sldId="267"/>
            <ac:picMk id="6" creationId="{097B0E53-BEC6-95AC-FDA3-FEDFF94678D3}"/>
          </ac:picMkLst>
        </pc:picChg>
        <pc:picChg chg="add del mod">
          <ac:chgData name="Maria Jose Ortega Jimenez" userId="d919971dfdf47d5e" providerId="LiveId" clId="{1F4A1ADC-D6A8-441B-98F6-E51B6401617D}" dt="2024-11-18T17:17:29.679" v="35" actId="22"/>
          <ac:picMkLst>
            <pc:docMk/>
            <pc:sldMk cId="1483557071" sldId="267"/>
            <ac:picMk id="10" creationId="{23FAF39C-EE55-2982-A075-A2D517545C30}"/>
          </ac:picMkLst>
        </pc:picChg>
      </pc:sldChg>
      <pc:sldChg chg="modSp new mod">
        <pc:chgData name="Maria Jose Ortega Jimenez" userId="d919971dfdf47d5e" providerId="LiveId" clId="{1F4A1ADC-D6A8-441B-98F6-E51B6401617D}" dt="2024-11-19T11:59:43.647" v="283" actId="5793"/>
        <pc:sldMkLst>
          <pc:docMk/>
          <pc:sldMk cId="331688426" sldId="268"/>
        </pc:sldMkLst>
        <pc:spChg chg="mod">
          <ac:chgData name="Maria Jose Ortega Jimenez" userId="d919971dfdf47d5e" providerId="LiveId" clId="{1F4A1ADC-D6A8-441B-98F6-E51B6401617D}" dt="2024-11-18T18:03:33.565" v="144"/>
          <ac:spMkLst>
            <pc:docMk/>
            <pc:sldMk cId="331688426" sldId="268"/>
            <ac:spMk id="2" creationId="{BBFFAAE2-E9C4-0E78-042F-33B63663CAD3}"/>
          </ac:spMkLst>
        </pc:spChg>
        <pc:spChg chg="mod">
          <ac:chgData name="Maria Jose Ortega Jimenez" userId="d919971dfdf47d5e" providerId="LiveId" clId="{1F4A1ADC-D6A8-441B-98F6-E51B6401617D}" dt="2024-11-19T11:59:43.647" v="283" actId="5793"/>
          <ac:spMkLst>
            <pc:docMk/>
            <pc:sldMk cId="331688426" sldId="268"/>
            <ac:spMk id="3" creationId="{70FA8390-5724-7065-8AA7-D64DFA407F28}"/>
          </ac:spMkLst>
        </pc:spChg>
      </pc:sldChg>
      <pc:sldChg chg="addSp modSp new mod">
        <pc:chgData name="Maria Jose Ortega Jimenez" userId="d919971dfdf47d5e" providerId="LiveId" clId="{1F4A1ADC-D6A8-441B-98F6-E51B6401617D}" dt="2024-11-19T12:22:11.496" v="302" actId="20577"/>
        <pc:sldMkLst>
          <pc:docMk/>
          <pc:sldMk cId="1519101048" sldId="269"/>
        </pc:sldMkLst>
        <pc:spChg chg="mod">
          <ac:chgData name="Maria Jose Ortega Jimenez" userId="d919971dfdf47d5e" providerId="LiveId" clId="{1F4A1ADC-D6A8-441B-98F6-E51B6401617D}" dt="2024-11-18T19:45:17.357" v="172"/>
          <ac:spMkLst>
            <pc:docMk/>
            <pc:sldMk cId="1519101048" sldId="269"/>
            <ac:spMk id="2" creationId="{0E781F21-EEBB-AD7C-D3E0-271AA8E56BB0}"/>
          </ac:spMkLst>
        </pc:spChg>
        <pc:spChg chg="mod">
          <ac:chgData name="Maria Jose Ortega Jimenez" userId="d919971dfdf47d5e" providerId="LiveId" clId="{1F4A1ADC-D6A8-441B-98F6-E51B6401617D}" dt="2024-11-19T12:22:11.496" v="302" actId="20577"/>
          <ac:spMkLst>
            <pc:docMk/>
            <pc:sldMk cId="1519101048" sldId="269"/>
            <ac:spMk id="3" creationId="{DCA66BC6-84F0-DE47-95F4-CFBDFBEC18CD}"/>
          </ac:spMkLst>
        </pc:spChg>
        <pc:picChg chg="add mod">
          <ac:chgData name="Maria Jose Ortega Jimenez" userId="d919971dfdf47d5e" providerId="LiveId" clId="{1F4A1ADC-D6A8-441B-98F6-E51B6401617D}" dt="2024-11-18T19:50:25.848" v="185" actId="1076"/>
          <ac:picMkLst>
            <pc:docMk/>
            <pc:sldMk cId="1519101048" sldId="269"/>
            <ac:picMk id="4" creationId="{5BB1F5D4-1CB2-B705-C19F-01288A216599}"/>
          </ac:picMkLst>
        </pc:picChg>
      </pc:sldChg>
      <pc:sldChg chg="new del">
        <pc:chgData name="Maria Jose Ortega Jimenez" userId="d919971dfdf47d5e" providerId="LiveId" clId="{1F4A1ADC-D6A8-441B-98F6-E51B6401617D}" dt="2024-11-18T19:41:33.230" v="169" actId="47"/>
        <pc:sldMkLst>
          <pc:docMk/>
          <pc:sldMk cId="4081070901" sldId="269"/>
        </pc:sldMkLst>
      </pc:sldChg>
      <pc:sldChg chg="addSp modSp new mod">
        <pc:chgData name="Maria Jose Ortega Jimenez" userId="d919971dfdf47d5e" providerId="LiveId" clId="{1F4A1ADC-D6A8-441B-98F6-E51B6401617D}" dt="2024-11-18T20:11:11.099" v="215" actId="14100"/>
        <pc:sldMkLst>
          <pc:docMk/>
          <pc:sldMk cId="1193340914" sldId="270"/>
        </pc:sldMkLst>
        <pc:spChg chg="mod">
          <ac:chgData name="Maria Jose Ortega Jimenez" userId="d919971dfdf47d5e" providerId="LiveId" clId="{1F4A1ADC-D6A8-441B-98F6-E51B6401617D}" dt="2024-11-18T20:09:47.548" v="204" actId="1076"/>
          <ac:spMkLst>
            <pc:docMk/>
            <pc:sldMk cId="1193340914" sldId="270"/>
            <ac:spMk id="2" creationId="{8B22F9BD-15CC-823D-5342-5D5A9F7D88F9}"/>
          </ac:spMkLst>
        </pc:spChg>
        <pc:spChg chg="mod">
          <ac:chgData name="Maria Jose Ortega Jimenez" userId="d919971dfdf47d5e" providerId="LiveId" clId="{1F4A1ADC-D6A8-441B-98F6-E51B6401617D}" dt="2024-11-18T20:05:02.136" v="193" actId="14100"/>
          <ac:spMkLst>
            <pc:docMk/>
            <pc:sldMk cId="1193340914" sldId="270"/>
            <ac:spMk id="3" creationId="{FDBBE279-B6FC-8856-F948-EDCB48D20100}"/>
          </ac:spMkLst>
        </pc:spChg>
        <pc:picChg chg="add mod">
          <ac:chgData name="Maria Jose Ortega Jimenez" userId="d919971dfdf47d5e" providerId="LiveId" clId="{1F4A1ADC-D6A8-441B-98F6-E51B6401617D}" dt="2024-11-18T20:10:37.039" v="210" actId="1076"/>
          <ac:picMkLst>
            <pc:docMk/>
            <pc:sldMk cId="1193340914" sldId="270"/>
            <ac:picMk id="4" creationId="{E7E6AA78-BF8F-5A36-F26D-5766215ADBBE}"/>
          </ac:picMkLst>
        </pc:picChg>
        <pc:picChg chg="add mod">
          <ac:chgData name="Maria Jose Ortega Jimenez" userId="d919971dfdf47d5e" providerId="LiveId" clId="{1F4A1ADC-D6A8-441B-98F6-E51B6401617D}" dt="2024-11-18T20:10:43.237" v="211" actId="1076"/>
          <ac:picMkLst>
            <pc:docMk/>
            <pc:sldMk cId="1193340914" sldId="270"/>
            <ac:picMk id="5" creationId="{F0591545-EE8A-C95A-6F5F-2FD29568CE99}"/>
          </ac:picMkLst>
        </pc:picChg>
        <pc:picChg chg="add mod">
          <ac:chgData name="Maria Jose Ortega Jimenez" userId="d919971dfdf47d5e" providerId="LiveId" clId="{1F4A1ADC-D6A8-441B-98F6-E51B6401617D}" dt="2024-11-18T20:11:11.099" v="215" actId="14100"/>
          <ac:picMkLst>
            <pc:docMk/>
            <pc:sldMk cId="1193340914" sldId="270"/>
            <ac:picMk id="7" creationId="{8DEF76CB-E176-47F2-38D3-6167DE31DC5B}"/>
          </ac:picMkLst>
        </pc:picChg>
      </pc:sldChg>
      <pc:sldChg chg="addSp delSp modSp new mod">
        <pc:chgData name="Maria Jose Ortega Jimenez" userId="d919971dfdf47d5e" providerId="LiveId" clId="{1F4A1ADC-D6A8-441B-98F6-E51B6401617D}" dt="2024-11-18T20:14:20.523" v="227"/>
        <pc:sldMkLst>
          <pc:docMk/>
          <pc:sldMk cId="3672631301" sldId="271"/>
        </pc:sldMkLst>
        <pc:spChg chg="mod">
          <ac:chgData name="Maria Jose Ortega Jimenez" userId="d919971dfdf47d5e" providerId="LiveId" clId="{1F4A1ADC-D6A8-441B-98F6-E51B6401617D}" dt="2024-11-18T20:14:20.523" v="227"/>
          <ac:spMkLst>
            <pc:docMk/>
            <pc:sldMk cId="3672631301" sldId="271"/>
            <ac:spMk id="2" creationId="{EC7274CB-3606-B096-E167-4B65887CBFE8}"/>
          </ac:spMkLst>
        </pc:spChg>
        <pc:spChg chg="del">
          <ac:chgData name="Maria Jose Ortega Jimenez" userId="d919971dfdf47d5e" providerId="LiveId" clId="{1F4A1ADC-D6A8-441B-98F6-E51B6401617D}" dt="2024-11-18T20:12:07.564" v="216"/>
          <ac:spMkLst>
            <pc:docMk/>
            <pc:sldMk cId="3672631301" sldId="271"/>
            <ac:spMk id="3" creationId="{56308891-E73D-D6ED-0E5B-8F7B8079A833}"/>
          </ac:spMkLst>
        </pc:spChg>
        <pc:picChg chg="add mod">
          <ac:chgData name="Maria Jose Ortega Jimenez" userId="d919971dfdf47d5e" providerId="LiveId" clId="{1F4A1ADC-D6A8-441B-98F6-E51B6401617D}" dt="2024-11-18T20:13:23.711" v="225" actId="1076"/>
          <ac:picMkLst>
            <pc:docMk/>
            <pc:sldMk cId="3672631301" sldId="271"/>
            <ac:picMk id="4" creationId="{C4F3163A-78A2-A96B-6D1B-69D9337FD935}"/>
          </ac:picMkLst>
        </pc:picChg>
        <pc:picChg chg="add mod">
          <ac:chgData name="Maria Jose Ortega Jimenez" userId="d919971dfdf47d5e" providerId="LiveId" clId="{1F4A1ADC-D6A8-441B-98F6-E51B6401617D}" dt="2024-11-18T20:13:27.111" v="226" actId="1076"/>
          <ac:picMkLst>
            <pc:docMk/>
            <pc:sldMk cId="3672631301" sldId="271"/>
            <ac:picMk id="5" creationId="{79C61C40-2134-D700-4D5B-6A7D74EED5E1}"/>
          </ac:picMkLst>
        </pc:picChg>
      </pc:sldChg>
      <pc:sldChg chg="add del">
        <pc:chgData name="Maria Jose Ortega Jimenez" userId="d919971dfdf47d5e" providerId="LiveId" clId="{1F4A1ADC-D6A8-441B-98F6-E51B6401617D}" dt="2024-11-19T12:01:57.212" v="285" actId="2890"/>
        <pc:sldMkLst>
          <pc:docMk/>
          <pc:sldMk cId="1360987459" sldId="272"/>
        </pc:sldMkLst>
      </pc:sldChg>
      <pc:sldChg chg="addSp delSp modSp new mod">
        <pc:chgData name="Maria Jose Ortega Jimenez" userId="d919971dfdf47d5e" providerId="LiveId" clId="{1F4A1ADC-D6A8-441B-98F6-E51B6401617D}" dt="2024-11-19T12:20:44.001" v="300"/>
        <pc:sldMkLst>
          <pc:docMk/>
          <pc:sldMk cId="2494053720" sldId="272"/>
        </pc:sldMkLst>
        <pc:spChg chg="mod">
          <ac:chgData name="Maria Jose Ortega Jimenez" userId="d919971dfdf47d5e" providerId="LiveId" clId="{1F4A1ADC-D6A8-441B-98F6-E51B6401617D}" dt="2024-11-19T12:20:44.001" v="300"/>
          <ac:spMkLst>
            <pc:docMk/>
            <pc:sldMk cId="2494053720" sldId="272"/>
            <ac:spMk id="2" creationId="{D8F40F3C-A58A-7A02-56C4-E33A43B1A77B}"/>
          </ac:spMkLst>
        </pc:spChg>
        <pc:spChg chg="del">
          <ac:chgData name="Maria Jose Ortega Jimenez" userId="d919971dfdf47d5e" providerId="LiveId" clId="{1F4A1ADC-D6A8-441B-98F6-E51B6401617D}" dt="2024-11-19T12:16:00.900" v="289"/>
          <ac:spMkLst>
            <pc:docMk/>
            <pc:sldMk cId="2494053720" sldId="272"/>
            <ac:spMk id="3" creationId="{F5ACC071-FE72-A7F2-1ACC-5E8D5A853AB3}"/>
          </ac:spMkLst>
        </pc:spChg>
        <pc:picChg chg="add mod">
          <ac:chgData name="Maria Jose Ortega Jimenez" userId="d919971dfdf47d5e" providerId="LiveId" clId="{1F4A1ADC-D6A8-441B-98F6-E51B6401617D}" dt="2024-11-19T12:16:08.079" v="290" actId="1076"/>
          <ac:picMkLst>
            <pc:docMk/>
            <pc:sldMk cId="2494053720" sldId="272"/>
            <ac:picMk id="4" creationId="{E141B783-4E8F-B2FE-D51B-1E6BABE84C97}"/>
          </ac:picMkLst>
        </pc:picChg>
        <pc:picChg chg="add mod">
          <ac:chgData name="Maria Jose Ortega Jimenez" userId="d919971dfdf47d5e" providerId="LiveId" clId="{1F4A1ADC-D6A8-441B-98F6-E51B6401617D}" dt="2024-11-19T12:16:46.458" v="294" actId="14100"/>
          <ac:picMkLst>
            <pc:docMk/>
            <pc:sldMk cId="2494053720" sldId="272"/>
            <ac:picMk id="5" creationId="{A65DFBAA-F660-4E92-5CBE-851B9EC378AB}"/>
          </ac:picMkLst>
        </pc:picChg>
        <pc:picChg chg="add mod">
          <ac:chgData name="Maria Jose Ortega Jimenez" userId="d919971dfdf47d5e" providerId="LiveId" clId="{1F4A1ADC-D6A8-441B-98F6-E51B6401617D}" dt="2024-11-19T12:17:29.925" v="299" actId="14100"/>
          <ac:picMkLst>
            <pc:docMk/>
            <pc:sldMk cId="2494053720" sldId="272"/>
            <ac:picMk id="6" creationId="{1F2040E8-C75C-0868-8CA5-E1DB29E19351}"/>
          </ac:picMkLst>
        </pc:picChg>
      </pc:sldChg>
    </pc:docChg>
  </pc:docChgLst>
  <pc:docChgLst>
    <pc:chgData name="Maria Jose Ortega Jimenez" userId="d919971dfdf47d5e" providerId="LiveId" clId="{3E9D6B5B-ADF7-47BD-A5F6-027DD255B64A}"/>
    <pc:docChg chg="undo custSel addSld delSld modSld sldOrd">
      <pc:chgData name="Maria Jose Ortega Jimenez" userId="d919971dfdf47d5e" providerId="LiveId" clId="{3E9D6B5B-ADF7-47BD-A5F6-027DD255B64A}" dt="2024-11-28T06:22:33.645" v="3437" actId="20577"/>
      <pc:docMkLst>
        <pc:docMk/>
      </pc:docMkLst>
      <pc:sldChg chg="modSp mod">
        <pc:chgData name="Maria Jose Ortega Jimenez" userId="d919971dfdf47d5e" providerId="LiveId" clId="{3E9D6B5B-ADF7-47BD-A5F6-027DD255B64A}" dt="2024-11-24T12:35:41.863" v="1654" actId="20577"/>
        <pc:sldMkLst>
          <pc:docMk/>
          <pc:sldMk cId="2547175345" sldId="259"/>
        </pc:sldMkLst>
        <pc:spChg chg="mod">
          <ac:chgData name="Maria Jose Ortega Jimenez" userId="d919971dfdf47d5e" providerId="LiveId" clId="{3E9D6B5B-ADF7-47BD-A5F6-027DD255B64A}" dt="2024-11-24T11:29:50.914" v="1514" actId="113"/>
          <ac:spMkLst>
            <pc:docMk/>
            <pc:sldMk cId="2547175345" sldId="259"/>
            <ac:spMk id="8" creationId="{18D7DD52-593D-A2E1-FD33-D2AEB287AFE0}"/>
          </ac:spMkLst>
        </pc:spChg>
        <pc:spChg chg="mod">
          <ac:chgData name="Maria Jose Ortega Jimenez" userId="d919971dfdf47d5e" providerId="LiveId" clId="{3E9D6B5B-ADF7-47BD-A5F6-027DD255B64A}" dt="2024-11-24T12:35:41.863" v="1654" actId="20577"/>
          <ac:spMkLst>
            <pc:docMk/>
            <pc:sldMk cId="2547175345" sldId="259"/>
            <ac:spMk id="9" creationId="{E681D58B-ECD8-6930-834F-C29D2FC3E8A6}"/>
          </ac:spMkLst>
        </pc:spChg>
      </pc:sldChg>
      <pc:sldChg chg="addSp modSp mod">
        <pc:chgData name="Maria Jose Ortega Jimenez" userId="d919971dfdf47d5e" providerId="LiveId" clId="{3E9D6B5B-ADF7-47BD-A5F6-027DD255B64A}" dt="2024-11-24T19:10:45.751" v="2194" actId="255"/>
        <pc:sldMkLst>
          <pc:docMk/>
          <pc:sldMk cId="3609431676" sldId="262"/>
        </pc:sldMkLst>
        <pc:spChg chg="add mod">
          <ac:chgData name="Maria Jose Ortega Jimenez" userId="d919971dfdf47d5e" providerId="LiveId" clId="{3E9D6B5B-ADF7-47BD-A5F6-027DD255B64A}" dt="2024-11-24T19:10:45.751" v="2194" actId="255"/>
          <ac:spMkLst>
            <pc:docMk/>
            <pc:sldMk cId="3609431676" sldId="262"/>
            <ac:spMk id="2" creationId="{ED997876-8AB4-8051-5F1A-36B5B708C0F4}"/>
          </ac:spMkLst>
        </pc:spChg>
        <pc:spChg chg="mod">
          <ac:chgData name="Maria Jose Ortega Jimenez" userId="d919971dfdf47d5e" providerId="LiveId" clId="{3E9D6B5B-ADF7-47BD-A5F6-027DD255B64A}" dt="2024-11-24T19:09:27.268" v="2159" actId="20577"/>
          <ac:spMkLst>
            <pc:docMk/>
            <pc:sldMk cId="3609431676" sldId="262"/>
            <ac:spMk id="3" creationId="{3A19754C-03F5-2008-D4C8-3FDF99FED4CA}"/>
          </ac:spMkLst>
        </pc:spChg>
      </pc:sldChg>
      <pc:sldChg chg="addSp delSp modSp mod">
        <pc:chgData name="Maria Jose Ortega Jimenez" userId="d919971dfdf47d5e" providerId="LiveId" clId="{3E9D6B5B-ADF7-47BD-A5F6-027DD255B64A}" dt="2024-11-26T16:37:15.366" v="2731" actId="1076"/>
        <pc:sldMkLst>
          <pc:docMk/>
          <pc:sldMk cId="1776068576" sldId="263"/>
        </pc:sldMkLst>
        <pc:spChg chg="add del mod">
          <ac:chgData name="Maria Jose Ortega Jimenez" userId="d919971dfdf47d5e" providerId="LiveId" clId="{3E9D6B5B-ADF7-47BD-A5F6-027DD255B64A}" dt="2024-11-26T16:30:52.021" v="2720"/>
          <ac:spMkLst>
            <pc:docMk/>
            <pc:sldMk cId="1776068576" sldId="263"/>
            <ac:spMk id="10" creationId="{036C4535-3B86-D262-321F-60ECB347D525}"/>
          </ac:spMkLst>
        </pc:spChg>
        <pc:spChg chg="add del mod">
          <ac:chgData name="Maria Jose Ortega Jimenez" userId="d919971dfdf47d5e" providerId="LiveId" clId="{3E9D6B5B-ADF7-47BD-A5F6-027DD255B64A}" dt="2024-11-26T16:36:54.670" v="2728"/>
          <ac:spMkLst>
            <pc:docMk/>
            <pc:sldMk cId="1776068576" sldId="263"/>
            <ac:spMk id="13" creationId="{4B80F9E3-8932-46D4-EB8E-F58911D52168}"/>
          </ac:spMkLst>
        </pc:spChg>
        <pc:picChg chg="del">
          <ac:chgData name="Maria Jose Ortega Jimenez" userId="d919971dfdf47d5e" providerId="LiveId" clId="{3E9D6B5B-ADF7-47BD-A5F6-027DD255B64A}" dt="2024-11-26T16:30:46.481" v="2719" actId="478"/>
          <ac:picMkLst>
            <pc:docMk/>
            <pc:sldMk cId="1776068576" sldId="263"/>
            <ac:picMk id="6" creationId="{85B0BF5D-346E-C38C-FE3F-5747DE5A5E78}"/>
          </ac:picMkLst>
        </pc:picChg>
        <pc:picChg chg="add del mod">
          <ac:chgData name="Maria Jose Ortega Jimenez" userId="d919971dfdf47d5e" providerId="LiveId" clId="{3E9D6B5B-ADF7-47BD-A5F6-027DD255B64A}" dt="2024-11-26T16:36:50.614" v="2727" actId="478"/>
          <ac:picMkLst>
            <pc:docMk/>
            <pc:sldMk cId="1776068576" sldId="263"/>
            <ac:picMk id="11" creationId="{B5423D66-D735-FBC9-E527-236119783172}"/>
          </ac:picMkLst>
        </pc:picChg>
        <pc:picChg chg="add mod">
          <ac:chgData name="Maria Jose Ortega Jimenez" userId="d919971dfdf47d5e" providerId="LiveId" clId="{3E9D6B5B-ADF7-47BD-A5F6-027DD255B64A}" dt="2024-11-26T16:37:15.366" v="2731" actId="1076"/>
          <ac:picMkLst>
            <pc:docMk/>
            <pc:sldMk cId="1776068576" sldId="263"/>
            <ac:picMk id="14" creationId="{EE3AE65B-E817-3CDE-F18B-E8B452983D8F}"/>
          </ac:picMkLst>
        </pc:picChg>
      </pc:sldChg>
      <pc:sldChg chg="addSp delSp modSp mod ord delAnim modAnim">
        <pc:chgData name="Maria Jose Ortega Jimenez" userId="d919971dfdf47d5e" providerId="LiveId" clId="{3E9D6B5B-ADF7-47BD-A5F6-027DD255B64A}" dt="2024-11-28T06:16:11.532" v="3179" actId="20577"/>
        <pc:sldMkLst>
          <pc:docMk/>
          <pc:sldMk cId="955393456" sldId="274"/>
        </pc:sldMkLst>
        <pc:spChg chg="add del mod">
          <ac:chgData name="Maria Jose Ortega Jimenez" userId="d919971dfdf47d5e" providerId="LiveId" clId="{3E9D6B5B-ADF7-47BD-A5F6-027DD255B64A}" dt="2024-11-28T06:10:04.901" v="2942" actId="478"/>
          <ac:spMkLst>
            <pc:docMk/>
            <pc:sldMk cId="955393456" sldId="274"/>
            <ac:spMk id="3" creationId="{3EBDAF85-2446-F945-E187-7BCBCDD9860A}"/>
          </ac:spMkLst>
        </pc:spChg>
        <pc:spChg chg="add mod">
          <ac:chgData name="Maria Jose Ortega Jimenez" userId="d919971dfdf47d5e" providerId="LiveId" clId="{3E9D6B5B-ADF7-47BD-A5F6-027DD255B64A}" dt="2024-11-28T06:16:11.532" v="3179" actId="20577"/>
          <ac:spMkLst>
            <pc:docMk/>
            <pc:sldMk cId="955393456" sldId="274"/>
            <ac:spMk id="4" creationId="{57C66402-AFC4-6016-13EA-C337837EDF4C}"/>
          </ac:spMkLst>
        </pc:spChg>
        <pc:spChg chg="add del mod">
          <ac:chgData name="Maria Jose Ortega Jimenez" userId="d919971dfdf47d5e" providerId="LiveId" clId="{3E9D6B5B-ADF7-47BD-A5F6-027DD255B64A}" dt="2024-11-24T10:43:49.060" v="539" actId="478"/>
          <ac:spMkLst>
            <pc:docMk/>
            <pc:sldMk cId="955393456" sldId="274"/>
            <ac:spMk id="6" creationId="{92BA0C5A-7B80-305A-C88F-074E4181FAC6}"/>
          </ac:spMkLst>
        </pc:spChg>
        <pc:spChg chg="mod">
          <ac:chgData name="Maria Jose Ortega Jimenez" userId="d919971dfdf47d5e" providerId="LiveId" clId="{3E9D6B5B-ADF7-47BD-A5F6-027DD255B64A}" dt="2024-11-28T06:09:07.509" v="2928" actId="1076"/>
          <ac:spMkLst>
            <pc:docMk/>
            <pc:sldMk cId="955393456" sldId="274"/>
            <ac:spMk id="9" creationId="{FA00ED38-9075-5E60-A519-823AC961CB08}"/>
          </ac:spMkLst>
        </pc:spChg>
        <pc:spChg chg="del mod">
          <ac:chgData name="Maria Jose Ortega Jimenez" userId="d919971dfdf47d5e" providerId="LiveId" clId="{3E9D6B5B-ADF7-47BD-A5F6-027DD255B64A}" dt="2024-11-24T10:43:45.136" v="538"/>
          <ac:spMkLst>
            <pc:docMk/>
            <pc:sldMk cId="955393456" sldId="274"/>
            <ac:spMk id="10" creationId="{0636CEDC-72BF-FFB3-5136-254C934EF265}"/>
          </ac:spMkLst>
        </pc:spChg>
        <pc:spChg chg="del mod">
          <ac:chgData name="Maria Jose Ortega Jimenez" userId="d919971dfdf47d5e" providerId="LiveId" clId="{3E9D6B5B-ADF7-47BD-A5F6-027DD255B64A}" dt="2024-11-24T10:58:34.690" v="848" actId="478"/>
          <ac:spMkLst>
            <pc:docMk/>
            <pc:sldMk cId="955393456" sldId="274"/>
            <ac:spMk id="12" creationId="{275243C2-0D30-5666-E92E-FAB618E24A2A}"/>
          </ac:spMkLst>
        </pc:spChg>
        <pc:picChg chg="del">
          <ac:chgData name="Maria Jose Ortega Jimenez" userId="d919971dfdf47d5e" providerId="LiveId" clId="{3E9D6B5B-ADF7-47BD-A5F6-027DD255B64A}" dt="2024-11-24T10:42:40.825" v="456" actId="478"/>
          <ac:picMkLst>
            <pc:docMk/>
            <pc:sldMk cId="955393456" sldId="274"/>
            <ac:picMk id="3" creationId="{8F168B8A-A532-4305-94D8-5FEB2924EC57}"/>
          </ac:picMkLst>
        </pc:picChg>
        <pc:picChg chg="del mod">
          <ac:chgData name="Maria Jose Ortega Jimenez" userId="d919971dfdf47d5e" providerId="LiveId" clId="{3E9D6B5B-ADF7-47BD-A5F6-027DD255B64A}" dt="2024-11-24T10:42:36.365" v="454" actId="478"/>
          <ac:picMkLst>
            <pc:docMk/>
            <pc:sldMk cId="955393456" sldId="274"/>
            <ac:picMk id="5" creationId="{F4C40874-8BBD-6445-F54C-8CE8C96873D5}"/>
          </ac:picMkLst>
        </pc:picChg>
        <pc:picChg chg="del">
          <ac:chgData name="Maria Jose Ortega Jimenez" userId="d919971dfdf47d5e" providerId="LiveId" clId="{3E9D6B5B-ADF7-47BD-A5F6-027DD255B64A}" dt="2024-11-24T10:42:38.634" v="455" actId="478"/>
          <ac:picMkLst>
            <pc:docMk/>
            <pc:sldMk cId="955393456" sldId="274"/>
            <ac:picMk id="8" creationId="{D322A0AC-578D-D8F5-EF78-3C30266E4CE5}"/>
          </ac:picMkLst>
        </pc:picChg>
      </pc:sldChg>
      <pc:sldChg chg="modSp mod modAnim">
        <pc:chgData name="Maria Jose Ortega Jimenez" userId="d919971dfdf47d5e" providerId="LiveId" clId="{3E9D6B5B-ADF7-47BD-A5F6-027DD255B64A}" dt="2024-11-24T19:06:13.955" v="2142" actId="15"/>
        <pc:sldMkLst>
          <pc:docMk/>
          <pc:sldMk cId="3448042230" sldId="275"/>
        </pc:sldMkLst>
        <pc:spChg chg="mod">
          <ac:chgData name="Maria Jose Ortega Jimenez" userId="d919971dfdf47d5e" providerId="LiveId" clId="{3E9D6B5B-ADF7-47BD-A5F6-027DD255B64A}" dt="2024-11-24T19:04:37.041" v="2134" actId="1076"/>
          <ac:spMkLst>
            <pc:docMk/>
            <pc:sldMk cId="3448042230" sldId="275"/>
            <ac:spMk id="3" creationId="{D613AA49-4048-C166-4C67-A76322A21DA2}"/>
          </ac:spMkLst>
        </pc:spChg>
        <pc:spChg chg="mod">
          <ac:chgData name="Maria Jose Ortega Jimenez" userId="d919971dfdf47d5e" providerId="LiveId" clId="{3E9D6B5B-ADF7-47BD-A5F6-027DD255B64A}" dt="2024-11-24T19:04:41.207" v="2135" actId="1076"/>
          <ac:spMkLst>
            <pc:docMk/>
            <pc:sldMk cId="3448042230" sldId="275"/>
            <ac:spMk id="10" creationId="{4AD91D35-3A6A-2B62-AA7B-CA11AF38017A}"/>
          </ac:spMkLst>
        </pc:spChg>
        <pc:spChg chg="mod">
          <ac:chgData name="Maria Jose Ortega Jimenez" userId="d919971dfdf47d5e" providerId="LiveId" clId="{3E9D6B5B-ADF7-47BD-A5F6-027DD255B64A}" dt="2024-11-24T19:05:26.925" v="2137" actId="1076"/>
          <ac:spMkLst>
            <pc:docMk/>
            <pc:sldMk cId="3448042230" sldId="275"/>
            <ac:spMk id="14" creationId="{C7E1ACC3-DCE5-A2DA-B44B-8A0D8A60B544}"/>
          </ac:spMkLst>
        </pc:spChg>
        <pc:spChg chg="mod">
          <ac:chgData name="Maria Jose Ortega Jimenez" userId="d919971dfdf47d5e" providerId="LiveId" clId="{3E9D6B5B-ADF7-47BD-A5F6-027DD255B64A}" dt="2024-11-24T19:06:13.955" v="2142" actId="15"/>
          <ac:spMkLst>
            <pc:docMk/>
            <pc:sldMk cId="3448042230" sldId="275"/>
            <ac:spMk id="15" creationId="{90004D4B-1076-D708-32A0-025838CAE9C9}"/>
          </ac:spMkLst>
        </pc:spChg>
      </pc:sldChg>
      <pc:sldChg chg="addSp modSp mod">
        <pc:chgData name="Maria Jose Ortega Jimenez" userId="d919971dfdf47d5e" providerId="LiveId" clId="{3E9D6B5B-ADF7-47BD-A5F6-027DD255B64A}" dt="2024-11-26T20:12:35.830" v="2752" actId="1582"/>
        <pc:sldMkLst>
          <pc:docMk/>
          <pc:sldMk cId="715112135" sldId="277"/>
        </pc:sldMkLst>
        <pc:picChg chg="add mod">
          <ac:chgData name="Maria Jose Ortega Jimenez" userId="d919971dfdf47d5e" providerId="LiveId" clId="{3E9D6B5B-ADF7-47BD-A5F6-027DD255B64A}" dt="2024-11-24T11:46:23.151" v="1528"/>
          <ac:picMkLst>
            <pc:docMk/>
            <pc:sldMk cId="715112135" sldId="277"/>
            <ac:picMk id="4" creationId="{4BF4FAA2-466C-4D90-203E-7160A77EDD66}"/>
          </ac:picMkLst>
        </pc:picChg>
        <pc:picChg chg="mod">
          <ac:chgData name="Maria Jose Ortega Jimenez" userId="d919971dfdf47d5e" providerId="LiveId" clId="{3E9D6B5B-ADF7-47BD-A5F6-027DD255B64A}" dt="2024-11-24T11:50:12.607" v="1549" actId="1076"/>
          <ac:picMkLst>
            <pc:docMk/>
            <pc:sldMk cId="715112135" sldId="277"/>
            <ac:picMk id="5" creationId="{E55F7DCE-1412-308A-543E-EE63710F0CD6}"/>
          </ac:picMkLst>
        </pc:picChg>
        <pc:picChg chg="add mod">
          <ac:chgData name="Maria Jose Ortega Jimenez" userId="d919971dfdf47d5e" providerId="LiveId" clId="{3E9D6B5B-ADF7-47BD-A5F6-027DD255B64A}" dt="2024-11-26T20:12:35.830" v="2752" actId="1582"/>
          <ac:picMkLst>
            <pc:docMk/>
            <pc:sldMk cId="715112135" sldId="277"/>
            <ac:picMk id="8" creationId="{7FEFF2F4-B7C9-85EB-1CAB-0FFFDEF55C8D}"/>
          </ac:picMkLst>
        </pc:picChg>
      </pc:sldChg>
      <pc:sldChg chg="modSp mod">
        <pc:chgData name="Maria Jose Ortega Jimenez" userId="d919971dfdf47d5e" providerId="LiveId" clId="{3E9D6B5B-ADF7-47BD-A5F6-027DD255B64A}" dt="2024-11-28T06:20:26.018" v="3302" actId="20577"/>
        <pc:sldMkLst>
          <pc:docMk/>
          <pc:sldMk cId="3629602787" sldId="279"/>
        </pc:sldMkLst>
        <pc:spChg chg="mod">
          <ac:chgData name="Maria Jose Ortega Jimenez" userId="d919971dfdf47d5e" providerId="LiveId" clId="{3E9D6B5B-ADF7-47BD-A5F6-027DD255B64A}" dt="2024-11-28T06:20:26.018" v="3302" actId="20577"/>
          <ac:spMkLst>
            <pc:docMk/>
            <pc:sldMk cId="3629602787" sldId="279"/>
            <ac:spMk id="3" creationId="{94C4C20E-D0B6-AE56-CB7C-4FB0B43E8BB3}"/>
          </ac:spMkLst>
        </pc:spChg>
      </pc:sldChg>
      <pc:sldChg chg="delSp modSp mod">
        <pc:chgData name="Maria Jose Ortega Jimenez" userId="d919971dfdf47d5e" providerId="LiveId" clId="{3E9D6B5B-ADF7-47BD-A5F6-027DD255B64A}" dt="2024-11-24T19:12:13.876" v="2195" actId="1076"/>
        <pc:sldMkLst>
          <pc:docMk/>
          <pc:sldMk cId="3373839233" sldId="280"/>
        </pc:sldMkLst>
        <pc:picChg chg="mod">
          <ac:chgData name="Maria Jose Ortega Jimenez" userId="d919971dfdf47d5e" providerId="LiveId" clId="{3E9D6B5B-ADF7-47BD-A5F6-027DD255B64A}" dt="2024-11-24T19:12:13.876" v="2195" actId="1076"/>
          <ac:picMkLst>
            <pc:docMk/>
            <pc:sldMk cId="3373839233" sldId="280"/>
            <ac:picMk id="5" creationId="{5003E54F-D226-72CB-60B6-1CF7579BA153}"/>
          </ac:picMkLst>
        </pc:picChg>
        <pc:picChg chg="del">
          <ac:chgData name="Maria Jose Ortega Jimenez" userId="d919971dfdf47d5e" providerId="LiveId" clId="{3E9D6B5B-ADF7-47BD-A5F6-027DD255B64A}" dt="2024-11-24T18:01:14.908" v="1982" actId="478"/>
          <ac:picMkLst>
            <pc:docMk/>
            <pc:sldMk cId="3373839233" sldId="280"/>
            <ac:picMk id="8" creationId="{E61193A4-D2EC-394D-B925-0A29DC10D6CA}"/>
          </ac:picMkLst>
        </pc:picChg>
      </pc:sldChg>
      <pc:sldChg chg="addSp delSp modSp mod">
        <pc:chgData name="Maria Jose Ortega Jimenez" userId="d919971dfdf47d5e" providerId="LiveId" clId="{3E9D6B5B-ADF7-47BD-A5F6-027DD255B64A}" dt="2024-11-26T20:20:11.663" v="2782" actId="1076"/>
        <pc:sldMkLst>
          <pc:docMk/>
          <pc:sldMk cId="3476389520" sldId="281"/>
        </pc:sldMkLst>
        <pc:spChg chg="del">
          <ac:chgData name="Maria Jose Ortega Jimenez" userId="d919971dfdf47d5e" providerId="LiveId" clId="{3E9D6B5B-ADF7-47BD-A5F6-027DD255B64A}" dt="2024-11-26T20:17:13.396" v="2768" actId="478"/>
          <ac:spMkLst>
            <pc:docMk/>
            <pc:sldMk cId="3476389520" sldId="281"/>
            <ac:spMk id="2" creationId="{9AF019A5-6A7F-76C4-8AC4-2BC3EF54C85F}"/>
          </ac:spMkLst>
        </pc:spChg>
        <pc:spChg chg="add del mod">
          <ac:chgData name="Maria Jose Ortega Jimenez" userId="d919971dfdf47d5e" providerId="LiveId" clId="{3E9D6B5B-ADF7-47BD-A5F6-027DD255B64A}" dt="2024-11-26T20:16:58.411" v="2765" actId="478"/>
          <ac:spMkLst>
            <pc:docMk/>
            <pc:sldMk cId="3476389520" sldId="281"/>
            <ac:spMk id="3" creationId="{0B7F3278-2BB5-B9CA-A5DB-2F4780A0C59E}"/>
          </ac:spMkLst>
        </pc:spChg>
        <pc:spChg chg="add del mod">
          <ac:chgData name="Maria Jose Ortega Jimenez" userId="d919971dfdf47d5e" providerId="LiveId" clId="{3E9D6B5B-ADF7-47BD-A5F6-027DD255B64A}" dt="2024-11-26T20:17:44.722" v="2773" actId="478"/>
          <ac:spMkLst>
            <pc:docMk/>
            <pc:sldMk cId="3476389520" sldId="281"/>
            <ac:spMk id="7" creationId="{B972D7A1-B31A-0EC6-EA63-79018613AD2E}"/>
          </ac:spMkLst>
        </pc:spChg>
        <pc:picChg chg="del mod">
          <ac:chgData name="Maria Jose Ortega Jimenez" userId="d919971dfdf47d5e" providerId="LiveId" clId="{3E9D6B5B-ADF7-47BD-A5F6-027DD255B64A}" dt="2024-11-26T20:17:39.697" v="2772" actId="478"/>
          <ac:picMkLst>
            <pc:docMk/>
            <pc:sldMk cId="3476389520" sldId="281"/>
            <ac:picMk id="4" creationId="{142D4B4E-3D4B-FB78-DF45-527213CD4BD1}"/>
          </ac:picMkLst>
        </pc:picChg>
        <pc:picChg chg="add mod">
          <ac:chgData name="Maria Jose Ortega Jimenez" userId="d919971dfdf47d5e" providerId="LiveId" clId="{3E9D6B5B-ADF7-47BD-A5F6-027DD255B64A}" dt="2024-11-26T20:19:41.955" v="2779" actId="1076"/>
          <ac:picMkLst>
            <pc:docMk/>
            <pc:sldMk cId="3476389520" sldId="281"/>
            <ac:picMk id="5" creationId="{99FC6B52-C37C-F0BA-4817-F123AE44EC60}"/>
          </ac:picMkLst>
        </pc:picChg>
        <pc:picChg chg="add mod">
          <ac:chgData name="Maria Jose Ortega Jimenez" userId="d919971dfdf47d5e" providerId="LiveId" clId="{3E9D6B5B-ADF7-47BD-A5F6-027DD255B64A}" dt="2024-11-26T20:20:11.663" v="2782" actId="1076"/>
          <ac:picMkLst>
            <pc:docMk/>
            <pc:sldMk cId="3476389520" sldId="281"/>
            <ac:picMk id="1026" creationId="{B786ADF5-BDFC-9B6A-AD85-94E9FF3AC12A}"/>
          </ac:picMkLst>
        </pc:picChg>
      </pc:sldChg>
      <pc:sldChg chg="modSp mod">
        <pc:chgData name="Maria Jose Ortega Jimenez" userId="d919971dfdf47d5e" providerId="LiveId" clId="{3E9D6B5B-ADF7-47BD-A5F6-027DD255B64A}" dt="2024-11-26T20:11:42.307" v="2750" actId="1582"/>
        <pc:sldMkLst>
          <pc:docMk/>
          <pc:sldMk cId="1732924543" sldId="282"/>
        </pc:sldMkLst>
        <pc:picChg chg="mod">
          <ac:chgData name="Maria Jose Ortega Jimenez" userId="d919971dfdf47d5e" providerId="LiveId" clId="{3E9D6B5B-ADF7-47BD-A5F6-027DD255B64A}" dt="2024-11-24T11:30:52.004" v="1516" actId="1076"/>
          <ac:picMkLst>
            <pc:docMk/>
            <pc:sldMk cId="1732924543" sldId="282"/>
            <ac:picMk id="4" creationId="{634125F1-03D2-DB76-720E-81F0642FF60E}"/>
          </ac:picMkLst>
        </pc:picChg>
        <pc:picChg chg="mod">
          <ac:chgData name="Maria Jose Ortega Jimenez" userId="d919971dfdf47d5e" providerId="LiveId" clId="{3E9D6B5B-ADF7-47BD-A5F6-027DD255B64A}" dt="2024-11-26T20:11:42.307" v="2750" actId="1582"/>
          <ac:picMkLst>
            <pc:docMk/>
            <pc:sldMk cId="1732924543" sldId="282"/>
            <ac:picMk id="5" creationId="{C1FF9371-0A43-14F5-BA07-B0C3A464A861}"/>
          </ac:picMkLst>
        </pc:picChg>
      </pc:sldChg>
      <pc:sldChg chg="modSp mod">
        <pc:chgData name="Maria Jose Ortega Jimenez" userId="d919971dfdf47d5e" providerId="LiveId" clId="{3E9D6B5B-ADF7-47BD-A5F6-027DD255B64A}" dt="2024-11-26T16:17:28.246" v="2717" actId="20577"/>
        <pc:sldMkLst>
          <pc:docMk/>
          <pc:sldMk cId="2188894743" sldId="284"/>
        </pc:sldMkLst>
        <pc:spChg chg="mod">
          <ac:chgData name="Maria Jose Ortega Jimenez" userId="d919971dfdf47d5e" providerId="LiveId" clId="{3E9D6B5B-ADF7-47BD-A5F6-027DD255B64A}" dt="2024-11-26T16:17:28.246" v="2717" actId="20577"/>
          <ac:spMkLst>
            <pc:docMk/>
            <pc:sldMk cId="2188894743" sldId="284"/>
            <ac:spMk id="6" creationId="{9B8C64E9-85F6-6755-1314-AB71948E9282}"/>
          </ac:spMkLst>
        </pc:spChg>
        <pc:spChg chg="mod">
          <ac:chgData name="Maria Jose Ortega Jimenez" userId="d919971dfdf47d5e" providerId="LiveId" clId="{3E9D6B5B-ADF7-47BD-A5F6-027DD255B64A}" dt="2024-11-24T19:15:15.704" v="2207" actId="255"/>
          <ac:spMkLst>
            <pc:docMk/>
            <pc:sldMk cId="2188894743" sldId="284"/>
            <ac:spMk id="7" creationId="{E4C38641-80BF-153C-47DE-8BF66AFDB59B}"/>
          </ac:spMkLst>
        </pc:spChg>
        <pc:spChg chg="mod">
          <ac:chgData name="Maria Jose Ortega Jimenez" userId="d919971dfdf47d5e" providerId="LiveId" clId="{3E9D6B5B-ADF7-47BD-A5F6-027DD255B64A}" dt="2024-11-25T19:25:29.952" v="2573" actId="14100"/>
          <ac:spMkLst>
            <pc:docMk/>
            <pc:sldMk cId="2188894743" sldId="284"/>
            <ac:spMk id="8" creationId="{74AEBB0E-34DA-EC85-194E-D113C9EE722C}"/>
          </ac:spMkLst>
        </pc:spChg>
      </pc:sldChg>
      <pc:sldChg chg="addSp modSp mod">
        <pc:chgData name="Maria Jose Ortega Jimenez" userId="d919971dfdf47d5e" providerId="LiveId" clId="{3E9D6B5B-ADF7-47BD-A5F6-027DD255B64A}" dt="2024-11-28T06:19:02.163" v="3241" actId="14100"/>
        <pc:sldMkLst>
          <pc:docMk/>
          <pc:sldMk cId="3210192444" sldId="285"/>
        </pc:sldMkLst>
        <pc:spChg chg="add mod">
          <ac:chgData name="Maria Jose Ortega Jimenez" userId="d919971dfdf47d5e" providerId="LiveId" clId="{3E9D6B5B-ADF7-47BD-A5F6-027DD255B64A}" dt="2024-11-28T06:19:02.163" v="3241" actId="14100"/>
          <ac:spMkLst>
            <pc:docMk/>
            <pc:sldMk cId="3210192444" sldId="285"/>
            <ac:spMk id="2" creationId="{B7413048-691A-2557-8E28-8D13D92D0DDA}"/>
          </ac:spMkLst>
        </pc:spChg>
        <pc:picChg chg="mod">
          <ac:chgData name="Maria Jose Ortega Jimenez" userId="d919971dfdf47d5e" providerId="LiveId" clId="{3E9D6B5B-ADF7-47BD-A5F6-027DD255B64A}" dt="2024-11-28T06:18:03.717" v="3200" actId="1076"/>
          <ac:picMkLst>
            <pc:docMk/>
            <pc:sldMk cId="3210192444" sldId="285"/>
            <ac:picMk id="4" creationId="{6C8CFC83-EB18-D805-F3D2-EC703119CEE3}"/>
          </ac:picMkLst>
        </pc:picChg>
      </pc:sldChg>
      <pc:sldChg chg="modSp mod">
        <pc:chgData name="Maria Jose Ortega Jimenez" userId="d919971dfdf47d5e" providerId="LiveId" clId="{3E9D6B5B-ADF7-47BD-A5F6-027DD255B64A}" dt="2024-11-26T16:48:01.752" v="2734" actId="113"/>
        <pc:sldMkLst>
          <pc:docMk/>
          <pc:sldMk cId="2306192232" sldId="287"/>
        </pc:sldMkLst>
        <pc:spChg chg="mod">
          <ac:chgData name="Maria Jose Ortega Jimenez" userId="d919971dfdf47d5e" providerId="LiveId" clId="{3E9D6B5B-ADF7-47BD-A5F6-027DD255B64A}" dt="2024-11-26T16:48:01.752" v="2734" actId="113"/>
          <ac:spMkLst>
            <pc:docMk/>
            <pc:sldMk cId="2306192232" sldId="287"/>
            <ac:spMk id="3" creationId="{8BB939DD-8B1B-CEE7-82BA-BE4EFE166AF1}"/>
          </ac:spMkLst>
        </pc:spChg>
      </pc:sldChg>
      <pc:sldChg chg="addSp delSp modSp mod">
        <pc:chgData name="Maria Jose Ortega Jimenez" userId="d919971dfdf47d5e" providerId="LiveId" clId="{3E9D6B5B-ADF7-47BD-A5F6-027DD255B64A}" dt="2024-11-25T19:50:19.826" v="2576" actId="1076"/>
        <pc:sldMkLst>
          <pc:docMk/>
          <pc:sldMk cId="2903389856" sldId="288"/>
        </pc:sldMkLst>
        <pc:picChg chg="add mod">
          <ac:chgData name="Maria Jose Ortega Jimenez" userId="d919971dfdf47d5e" providerId="LiveId" clId="{3E9D6B5B-ADF7-47BD-A5F6-027DD255B64A}" dt="2024-11-25T19:50:19.826" v="2576" actId="1076"/>
          <ac:picMkLst>
            <pc:docMk/>
            <pc:sldMk cId="2903389856" sldId="288"/>
            <ac:picMk id="2" creationId="{22E3C664-90E9-CDE7-71D3-F2ECA8DBF37C}"/>
          </ac:picMkLst>
        </pc:picChg>
        <pc:picChg chg="add del mod">
          <ac:chgData name="Maria Jose Ortega Jimenez" userId="d919971dfdf47d5e" providerId="LiveId" clId="{3E9D6B5B-ADF7-47BD-A5F6-027DD255B64A}" dt="2024-11-24T18:04:55.814" v="1983" actId="478"/>
          <ac:picMkLst>
            <pc:docMk/>
            <pc:sldMk cId="2903389856" sldId="288"/>
            <ac:picMk id="2" creationId="{536F4ABE-FF33-2D20-032A-C3949197A37A}"/>
          </ac:picMkLst>
        </pc:picChg>
        <pc:picChg chg="add mod">
          <ac:chgData name="Maria Jose Ortega Jimenez" userId="d919971dfdf47d5e" providerId="LiveId" clId="{3E9D6B5B-ADF7-47BD-A5F6-027DD255B64A}" dt="2024-11-24T18:05:09.200" v="1985" actId="1076"/>
          <ac:picMkLst>
            <pc:docMk/>
            <pc:sldMk cId="2903389856" sldId="288"/>
            <ac:picMk id="3" creationId="{F03983F7-1672-A007-8DF0-17255591EBA0}"/>
          </ac:picMkLst>
        </pc:picChg>
        <pc:picChg chg="del">
          <ac:chgData name="Maria Jose Ortega Jimenez" userId="d919971dfdf47d5e" providerId="LiveId" clId="{3E9D6B5B-ADF7-47BD-A5F6-027DD255B64A}" dt="2024-11-24T12:42:23.387" v="1655" actId="478"/>
          <ac:picMkLst>
            <pc:docMk/>
            <pc:sldMk cId="2903389856" sldId="288"/>
            <ac:picMk id="4" creationId="{92ED73AC-2887-52DB-9FE1-9B50988089DF}"/>
          </ac:picMkLst>
        </pc:picChg>
        <pc:picChg chg="del">
          <ac:chgData name="Maria Jose Ortega Jimenez" userId="d919971dfdf47d5e" providerId="LiveId" clId="{3E9D6B5B-ADF7-47BD-A5F6-027DD255B64A}" dt="2024-11-25T19:50:06.253" v="2574" actId="478"/>
          <ac:picMkLst>
            <pc:docMk/>
            <pc:sldMk cId="2903389856" sldId="288"/>
            <ac:picMk id="4" creationId="{F5E13336-7C78-917D-08CF-334258A1397B}"/>
          </ac:picMkLst>
        </pc:picChg>
      </pc:sldChg>
      <pc:sldChg chg="new del">
        <pc:chgData name="Maria Jose Ortega Jimenez" userId="d919971dfdf47d5e" providerId="LiveId" clId="{3E9D6B5B-ADF7-47BD-A5F6-027DD255B64A}" dt="2024-11-24T10:26:20.876" v="369" actId="2696"/>
        <pc:sldMkLst>
          <pc:docMk/>
          <pc:sldMk cId="425175116" sldId="289"/>
        </pc:sldMkLst>
      </pc:sldChg>
      <pc:sldChg chg="addSp delSp modSp new mod">
        <pc:chgData name="Maria Jose Ortega Jimenez" userId="d919971dfdf47d5e" providerId="LiveId" clId="{3E9D6B5B-ADF7-47BD-A5F6-027DD255B64A}" dt="2024-11-24T19:04:21.148" v="2133" actId="1076"/>
        <pc:sldMkLst>
          <pc:docMk/>
          <pc:sldMk cId="620193952" sldId="289"/>
        </pc:sldMkLst>
        <pc:spChg chg="del mod">
          <ac:chgData name="Maria Jose Ortega Jimenez" userId="d919971dfdf47d5e" providerId="LiveId" clId="{3E9D6B5B-ADF7-47BD-A5F6-027DD255B64A}" dt="2024-11-24T18:57:42.958" v="2062" actId="478"/>
          <ac:spMkLst>
            <pc:docMk/>
            <pc:sldMk cId="620193952" sldId="289"/>
            <ac:spMk id="2" creationId="{E37277C9-F2E9-CEE1-EB84-2235BB974B0B}"/>
          </ac:spMkLst>
        </pc:spChg>
        <pc:spChg chg="del">
          <ac:chgData name="Maria Jose Ortega Jimenez" userId="d919971dfdf47d5e" providerId="LiveId" clId="{3E9D6B5B-ADF7-47BD-A5F6-027DD255B64A}" dt="2024-11-24T10:27:13.856" v="373"/>
          <ac:spMkLst>
            <pc:docMk/>
            <pc:sldMk cId="620193952" sldId="289"/>
            <ac:spMk id="3" creationId="{07D89C75-CFD1-FAAA-D5C3-BE7D77666D92}"/>
          </ac:spMkLst>
        </pc:spChg>
        <pc:spChg chg="add mod">
          <ac:chgData name="Maria Jose Ortega Jimenez" userId="d919971dfdf47d5e" providerId="LiveId" clId="{3E9D6B5B-ADF7-47BD-A5F6-027DD255B64A}" dt="2024-11-24T18:57:58.274" v="2064" actId="1076"/>
          <ac:spMkLst>
            <pc:docMk/>
            <pc:sldMk cId="620193952" sldId="289"/>
            <ac:spMk id="3" creationId="{6D3660D4-C540-E57E-E25A-6692FB9585D9}"/>
          </ac:spMkLst>
        </pc:spChg>
        <pc:spChg chg="add mod">
          <ac:chgData name="Maria Jose Ortega Jimenez" userId="d919971dfdf47d5e" providerId="LiveId" clId="{3E9D6B5B-ADF7-47BD-A5F6-027DD255B64A}" dt="2024-11-24T19:01:14.135" v="2107" actId="1076"/>
          <ac:spMkLst>
            <pc:docMk/>
            <pc:sldMk cId="620193952" sldId="289"/>
            <ac:spMk id="8" creationId="{94B8472C-7A19-7C6C-C663-6F47D9B5AC76}"/>
          </ac:spMkLst>
        </pc:spChg>
        <pc:spChg chg="add del mod">
          <ac:chgData name="Maria Jose Ortega Jimenez" userId="d919971dfdf47d5e" providerId="LiveId" clId="{3E9D6B5B-ADF7-47BD-A5F6-027DD255B64A}" dt="2024-11-24T18:57:46.187" v="2063" actId="478"/>
          <ac:spMkLst>
            <pc:docMk/>
            <pc:sldMk cId="620193952" sldId="289"/>
            <ac:spMk id="9" creationId="{5196D1F8-B68B-7939-4B2A-7526EA8380E2}"/>
          </ac:spMkLst>
        </pc:spChg>
        <pc:spChg chg="add mod">
          <ac:chgData name="Maria Jose Ortega Jimenez" userId="d919971dfdf47d5e" providerId="LiveId" clId="{3E9D6B5B-ADF7-47BD-A5F6-027DD255B64A}" dt="2024-11-24T19:01:21.274" v="2108" actId="1076"/>
          <ac:spMkLst>
            <pc:docMk/>
            <pc:sldMk cId="620193952" sldId="289"/>
            <ac:spMk id="10" creationId="{F3AF7FB2-C7C1-47B0-69A7-15F0C2BF22ED}"/>
          </ac:spMkLst>
        </pc:spChg>
        <pc:spChg chg="add mod">
          <ac:chgData name="Maria Jose Ortega Jimenez" userId="d919971dfdf47d5e" providerId="LiveId" clId="{3E9D6B5B-ADF7-47BD-A5F6-027DD255B64A}" dt="2024-11-24T19:04:21.148" v="2133" actId="1076"/>
          <ac:spMkLst>
            <pc:docMk/>
            <pc:sldMk cId="620193952" sldId="289"/>
            <ac:spMk id="12" creationId="{2DBC2C60-47ED-C275-18B8-8C92582B73EE}"/>
          </ac:spMkLst>
        </pc:spChg>
        <pc:picChg chg="add mod">
          <ac:chgData name="Maria Jose Ortega Jimenez" userId="d919971dfdf47d5e" providerId="LiveId" clId="{3E9D6B5B-ADF7-47BD-A5F6-027DD255B64A}" dt="2024-11-24T19:03:57.890" v="2129" actId="1076"/>
          <ac:picMkLst>
            <pc:docMk/>
            <pc:sldMk cId="620193952" sldId="289"/>
            <ac:picMk id="4" creationId="{24961D19-78BE-815A-0BAE-167704EA8054}"/>
          </ac:picMkLst>
        </pc:picChg>
        <pc:picChg chg="add mod">
          <ac:chgData name="Maria Jose Ortega Jimenez" userId="d919971dfdf47d5e" providerId="LiveId" clId="{3E9D6B5B-ADF7-47BD-A5F6-027DD255B64A}" dt="2024-11-24T19:04:04.592" v="2131" actId="1076"/>
          <ac:picMkLst>
            <pc:docMk/>
            <pc:sldMk cId="620193952" sldId="289"/>
            <ac:picMk id="5" creationId="{F822D691-7C91-CFFF-EC57-63502E6A1122}"/>
          </ac:picMkLst>
        </pc:picChg>
        <pc:picChg chg="add mod">
          <ac:chgData name="Maria Jose Ortega Jimenez" userId="d919971dfdf47d5e" providerId="LiveId" clId="{3E9D6B5B-ADF7-47BD-A5F6-027DD255B64A}" dt="2024-11-24T19:04:11.516" v="2132" actId="1076"/>
          <ac:picMkLst>
            <pc:docMk/>
            <pc:sldMk cId="620193952" sldId="289"/>
            <ac:picMk id="6" creationId="{169386CA-1B05-A32A-7A4F-4C0E75A357AA}"/>
          </ac:picMkLst>
        </pc:picChg>
      </pc:sldChg>
      <pc:sldChg chg="addSp delSp modSp new mod">
        <pc:chgData name="Maria Jose Ortega Jimenez" userId="d919971dfdf47d5e" providerId="LiveId" clId="{3E9D6B5B-ADF7-47BD-A5F6-027DD255B64A}" dt="2024-11-28T06:22:33.645" v="3437" actId="20577"/>
        <pc:sldMkLst>
          <pc:docMk/>
          <pc:sldMk cId="1343878789" sldId="290"/>
        </pc:sldMkLst>
        <pc:spChg chg="add mod">
          <ac:chgData name="Maria Jose Ortega Jimenez" userId="d919971dfdf47d5e" providerId="LiveId" clId="{3E9D6B5B-ADF7-47BD-A5F6-027DD255B64A}" dt="2024-11-28T06:22:33.645" v="3437" actId="20577"/>
          <ac:spMkLst>
            <pc:docMk/>
            <pc:sldMk cId="1343878789" sldId="290"/>
            <ac:spMk id="2" creationId="{8FB4D27F-AC79-C5E6-719F-3A5EA720DE4A}"/>
          </ac:spMkLst>
        </pc:spChg>
        <pc:spChg chg="del mod">
          <ac:chgData name="Maria Jose Ortega Jimenez" userId="d919971dfdf47d5e" providerId="LiveId" clId="{3E9D6B5B-ADF7-47BD-A5F6-027DD255B64A}" dt="2024-11-26T20:15:04.274" v="2760" actId="478"/>
          <ac:spMkLst>
            <pc:docMk/>
            <pc:sldMk cId="1343878789" sldId="290"/>
            <ac:spMk id="2" creationId="{9719E086-97A9-91EF-4C75-320B4D5EA4C8}"/>
          </ac:spMkLst>
        </pc:spChg>
        <pc:spChg chg="add mod">
          <ac:chgData name="Maria Jose Ortega Jimenez" userId="d919971dfdf47d5e" providerId="LiveId" clId="{3E9D6B5B-ADF7-47BD-A5F6-027DD255B64A}" dt="2024-11-26T20:15:32.747" v="2764" actId="1076"/>
          <ac:spMkLst>
            <pc:docMk/>
            <pc:sldMk cId="1343878789" sldId="290"/>
            <ac:spMk id="3" creationId="{09F841E0-AB0D-D440-AE23-19652ACE3EF2}"/>
          </ac:spMkLst>
        </pc:spChg>
        <pc:spChg chg="del">
          <ac:chgData name="Maria Jose Ortega Jimenez" userId="d919971dfdf47d5e" providerId="LiveId" clId="{3E9D6B5B-ADF7-47BD-A5F6-027DD255B64A}" dt="2024-11-26T17:19:40.293" v="2736"/>
          <ac:spMkLst>
            <pc:docMk/>
            <pc:sldMk cId="1343878789" sldId="290"/>
            <ac:spMk id="3" creationId="{1D9A8A12-FCBE-28F9-0292-CC49A4198B03}"/>
          </ac:spMkLst>
        </pc:spChg>
        <pc:spChg chg="add del mod">
          <ac:chgData name="Maria Jose Ortega Jimenez" userId="d919971dfdf47d5e" providerId="LiveId" clId="{3E9D6B5B-ADF7-47BD-A5F6-027DD255B64A}" dt="2024-11-26T20:15:14.914" v="2761" actId="478"/>
          <ac:spMkLst>
            <pc:docMk/>
            <pc:sldMk cId="1343878789" sldId="290"/>
            <ac:spMk id="6" creationId="{287BAAE5-5DC6-6B95-3FCC-74A9890E2CA8}"/>
          </ac:spMkLst>
        </pc:spChg>
        <pc:picChg chg="add mod">
          <ac:chgData name="Maria Jose Ortega Jimenez" userId="d919971dfdf47d5e" providerId="LiveId" clId="{3E9D6B5B-ADF7-47BD-A5F6-027DD255B64A}" dt="2024-11-26T20:15:26.515" v="2763" actId="1076"/>
          <ac:picMkLst>
            <pc:docMk/>
            <pc:sldMk cId="1343878789" sldId="290"/>
            <ac:picMk id="5" creationId="{069BD5FD-A829-6FDE-B145-33692AE130E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729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46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721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63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4145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9895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60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490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1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05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20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11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980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00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39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36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A84DD-F344-4944-B199-0846CE4BBF19}" type="datetimeFigureOut">
              <a:rPr lang="es-ES" smtClean="0"/>
              <a:t>28/11/2024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4810A24-1BEC-4413-A9B3-8DDD74D373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99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6A1A2-3646-2990-1143-BAD87EFE9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1A8B36-8F4C-C85B-8A47-C2F8ED73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85" y="4855832"/>
            <a:ext cx="1524132" cy="10846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C35A7A-4488-A96C-C21E-7E8FAC64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675" y="4843559"/>
            <a:ext cx="2322777" cy="10846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B04CD8-D2AD-B312-2BB6-07E4D5053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032" y="4843558"/>
            <a:ext cx="1530229" cy="102946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F995085-1DD1-B969-55AC-E649217897DB}"/>
              </a:ext>
            </a:extLst>
          </p:cNvPr>
          <p:cNvSpPr txBox="1"/>
          <p:nvPr/>
        </p:nvSpPr>
        <p:spPr>
          <a:xfrm>
            <a:off x="1092370" y="1275804"/>
            <a:ext cx="8053677" cy="18012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DEPARTAMENTO DE REPRODUCCION ANIMAL.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CERSYRA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PROTOCOLO EN EL TRANSPORTE DE DOSIS SEMINALES EN I. A. OVINA.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CONTROL DE TEMPERATURAS</a:t>
            </a:r>
          </a:p>
        </p:txBody>
      </p:sp>
    </p:spTree>
    <p:extLst>
      <p:ext uri="{BB962C8B-B14F-4D97-AF65-F5344CB8AC3E}">
        <p14:creationId xmlns:p14="http://schemas.microsoft.com/office/powerpoint/2010/main" val="1890495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8B4C50F-C0D1-001E-0CA9-106B116D99D1}"/>
              </a:ext>
            </a:extLst>
          </p:cNvPr>
          <p:cNvSpPr txBox="1"/>
          <p:nvPr/>
        </p:nvSpPr>
        <p:spPr>
          <a:xfrm>
            <a:off x="592432" y="1388242"/>
            <a:ext cx="61000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Protocolo en Laboratorio de Reproducción Animal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475D05-872A-4DAF-631A-D141DBF1D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8553" y="2077238"/>
            <a:ext cx="2076152" cy="155711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Imagen 6" descr="Imagen que contiene interior, refrigerador, cocina, pequeño&#10;&#10;Descripción generada automáticamente">
            <a:extLst>
              <a:ext uri="{FF2B5EF4-FFF2-40B4-BE49-F238E27FC236}">
                <a16:creationId xmlns:a16="http://schemas.microsoft.com/office/drawing/2014/main" id="{79F73E26-E66D-FFA7-F1EE-3C003B177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8424" y="2077238"/>
            <a:ext cx="2076152" cy="155711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Imagen 7" descr="Imagen que contiene interior, tabla, plátano, verde&#10;&#10;Descripción generada automáticamente">
            <a:extLst>
              <a:ext uri="{FF2B5EF4-FFF2-40B4-BE49-F238E27FC236}">
                <a16:creationId xmlns:a16="http://schemas.microsoft.com/office/drawing/2014/main" id="{5A3DF67F-9FC8-49CB-A320-66478F1FA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8554" y="4573594"/>
            <a:ext cx="2076151" cy="1557113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Imagen 8" descr="Imagen que contiene interior, espejo, pequeño, colgando&#10;&#10;Descripción generada automáticamente">
            <a:extLst>
              <a:ext uri="{FF2B5EF4-FFF2-40B4-BE49-F238E27FC236}">
                <a16:creationId xmlns:a16="http://schemas.microsoft.com/office/drawing/2014/main" id="{D12CB3F6-582D-0377-EEB1-30309EA6A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48425" y="4573594"/>
            <a:ext cx="2076151" cy="15571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20D862F-E720-A670-3856-EDF8D889B3A3}"/>
              </a:ext>
            </a:extLst>
          </p:cNvPr>
          <p:cNvSpPr txBox="1">
            <a:spLocks/>
          </p:cNvSpPr>
          <p:nvPr/>
        </p:nvSpPr>
        <p:spPr>
          <a:xfrm>
            <a:off x="859185" y="480631"/>
            <a:ext cx="4545179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DISEÑO CURVA DE TEMPERATURA</a:t>
            </a:r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EE3AE65B-E817-3CDE-F18B-E8B452983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25135" y="2360835"/>
            <a:ext cx="5707450" cy="34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68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C50F-6908-4D91-E218-682189788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8CFC83-EB18-D805-F3D2-EC703119C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82" y="3688285"/>
            <a:ext cx="6978118" cy="289048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C4269A6-9A0B-F3C7-CAB3-698963A58B7A}"/>
              </a:ext>
            </a:extLst>
          </p:cNvPr>
          <p:cNvSpPr txBox="1">
            <a:spLocks/>
          </p:cNvSpPr>
          <p:nvPr/>
        </p:nvSpPr>
        <p:spPr>
          <a:xfrm>
            <a:off x="1509698" y="731306"/>
            <a:ext cx="3706678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ENSAYO DE CAMPO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060148-8D26-BE12-8FBD-08F397D51785}"/>
              </a:ext>
            </a:extLst>
          </p:cNvPr>
          <p:cNvSpPr txBox="1"/>
          <p:nvPr/>
        </p:nvSpPr>
        <p:spPr>
          <a:xfrm>
            <a:off x="1650346" y="1567466"/>
            <a:ext cx="6494194" cy="1347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Primeros ensayos en condiciones semejantes a trabajos reales.</a:t>
            </a:r>
          </a:p>
          <a:p>
            <a:pPr marL="285750" lvl="0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Condiciones ambientales. Mes de julio</a:t>
            </a:r>
          </a:p>
          <a:p>
            <a:pPr marL="285750" lvl="0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lleva el termo a nuestros vehículos. </a:t>
            </a: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Duración del experimento. Hasta las 13.30h.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413048-691A-2557-8E28-8D13D92D0DDA}"/>
              </a:ext>
            </a:extLst>
          </p:cNvPr>
          <p:cNvSpPr txBox="1"/>
          <p:nvPr/>
        </p:nvSpPr>
        <p:spPr>
          <a:xfrm>
            <a:off x="2976403" y="3798749"/>
            <a:ext cx="3755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Temperatura elevada</a:t>
            </a:r>
          </a:p>
          <a:p>
            <a:r>
              <a:rPr lang="es-ES" dirty="0"/>
              <a:t>Gradiente de temperatura: +3ºC</a:t>
            </a:r>
          </a:p>
        </p:txBody>
      </p:sp>
    </p:spTree>
    <p:extLst>
      <p:ext uri="{BB962C8B-B14F-4D97-AF65-F5344CB8AC3E}">
        <p14:creationId xmlns:p14="http://schemas.microsoft.com/office/powerpoint/2010/main" val="3210192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41763-6F21-B2FA-8A67-17D115A20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16776C-74BD-6AF0-60F8-89EC7287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477" y="4073561"/>
            <a:ext cx="2335865" cy="1750307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AB70A4D-FD09-5F10-F284-C0A0D42CA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269" y="4073561"/>
            <a:ext cx="2303131" cy="1725762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Imagen 6" descr="Imagen que contiene interior, pequeño, tazón, tabla&#10;&#10;Descripción generada automáticamente">
            <a:extLst>
              <a:ext uri="{FF2B5EF4-FFF2-40B4-BE49-F238E27FC236}">
                <a16:creationId xmlns:a16="http://schemas.microsoft.com/office/drawing/2014/main" id="{C8C54920-1335-22AD-DE2D-35C4CF148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165" y="1584300"/>
            <a:ext cx="2538355" cy="187364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B74E19C-F8EC-22C5-0DBA-7BFD7326BD40}"/>
              </a:ext>
            </a:extLst>
          </p:cNvPr>
          <p:cNvSpPr txBox="1">
            <a:spLocks/>
          </p:cNvSpPr>
          <p:nvPr/>
        </p:nvSpPr>
        <p:spPr>
          <a:xfrm>
            <a:off x="1509698" y="731306"/>
            <a:ext cx="3706678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ENSAYO DE CAMPO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08FD04A-4759-B57C-C898-85631DA39720}"/>
              </a:ext>
            </a:extLst>
          </p:cNvPr>
          <p:cNvSpPr txBox="1"/>
          <p:nvPr/>
        </p:nvSpPr>
        <p:spPr>
          <a:xfrm>
            <a:off x="1116918" y="1687651"/>
            <a:ext cx="4007404" cy="1440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PROBLEMAS:</a:t>
            </a:r>
          </a:p>
          <a:p>
            <a:pPr lvl="0">
              <a:lnSpc>
                <a:spcPct val="115000"/>
              </a:lnSpc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Limitaciones del Termo:</a:t>
            </a:r>
          </a:p>
          <a:p>
            <a:pPr marL="742950" lvl="1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Capacidad térmica paredes. 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Zona superior no aislada. 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2525156-562F-A160-A1B6-6EEFA553B730}"/>
              </a:ext>
            </a:extLst>
          </p:cNvPr>
          <p:cNvSpPr txBox="1"/>
          <p:nvPr/>
        </p:nvSpPr>
        <p:spPr>
          <a:xfrm>
            <a:off x="1116918" y="3457944"/>
            <a:ext cx="3575584" cy="175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SOLUCIONES:</a:t>
            </a:r>
          </a:p>
          <a:p>
            <a:pPr lvl="0">
              <a:lnSpc>
                <a:spcPct val="115000"/>
              </a:lnSpc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 aislamiento térmico al termo:</a:t>
            </a:r>
          </a:p>
          <a:p>
            <a:pPr marL="742950" lvl="1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Neveras de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porexpan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Acumuladores de frio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Subtapas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porexpan</a:t>
            </a:r>
            <a:endParaRPr lang="es-E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4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4F3163A-78A2-A96B-6D1B-69D9337FD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151" y="1483914"/>
            <a:ext cx="5242538" cy="2414409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782D40-F867-2B31-2933-BAA5D63EB9DA}"/>
              </a:ext>
            </a:extLst>
          </p:cNvPr>
          <p:cNvSpPr txBox="1"/>
          <p:nvPr/>
        </p:nvSpPr>
        <p:spPr>
          <a:xfrm>
            <a:off x="4247420" y="1651259"/>
            <a:ext cx="304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Curva en nevera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porexpan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5D4F5C74-65A4-FCB5-0E70-942FBD1F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51" y="4160225"/>
            <a:ext cx="5242538" cy="2427721"/>
          </a:xfrm>
          <a:prstGeom prst="rect">
            <a:avLst/>
          </a:prstGeom>
          <a:ln w="19050">
            <a:solidFill>
              <a:schemeClr val="accent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679D36A-78D9-817F-85A2-B0F59ACB7376}"/>
              </a:ext>
            </a:extLst>
          </p:cNvPr>
          <p:cNvSpPr txBox="1"/>
          <p:nvPr/>
        </p:nvSpPr>
        <p:spPr>
          <a:xfrm>
            <a:off x="4321063" y="4495474"/>
            <a:ext cx="326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Curva en nevera y tapa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porexpan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AED37C0-E093-385D-0C9A-1F243B7CD088}"/>
              </a:ext>
            </a:extLst>
          </p:cNvPr>
          <p:cNvSpPr txBox="1">
            <a:spLocks/>
          </p:cNvSpPr>
          <p:nvPr/>
        </p:nvSpPr>
        <p:spPr>
          <a:xfrm>
            <a:off x="1294906" y="582781"/>
            <a:ext cx="3706678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ENSAYO DE CAMPO</a:t>
            </a:r>
          </a:p>
        </p:txBody>
      </p:sp>
    </p:spTree>
    <p:extLst>
      <p:ext uri="{BB962C8B-B14F-4D97-AF65-F5344CB8AC3E}">
        <p14:creationId xmlns:p14="http://schemas.microsoft.com/office/powerpoint/2010/main" val="3672631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5CE30-035E-712F-1034-A85014309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B939DD-8B1B-CEE7-82BA-BE4EFE166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Recogida del termo en </a:t>
            </a:r>
            <a:r>
              <a:rPr lang="es-E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cámara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16ºC.</a:t>
            </a: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se debe abrir el termo.</a:t>
            </a:r>
            <a:endParaRPr kumimoji="0" lang="es-E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Uso durante todo el año de nevera de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porexpan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E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Cualquier porte común que suponga una separación de termos debe estar apoyado por  el mismo número de neveras. En origen o en punto de  intercambio. </a:t>
            </a: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 cualquier descoordinación siempre se puede pedir en Laboratorio una nevera suplementaria. Debe devolverse lo antes posible.</a:t>
            </a: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Apoyo con 1 acumulador de frio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Estacional. Condicionado a temperatura ambiental.</a:t>
            </a:r>
            <a:endParaRPr kumimoji="0" lang="es-E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5122" name="Picture 2" descr="Resultado de imagen de MUÑECO Y TRANSPORTE">
            <a:extLst>
              <a:ext uri="{FF2B5EF4-FFF2-40B4-BE49-F238E27FC236}">
                <a16:creationId xmlns:a16="http://schemas.microsoft.com/office/drawing/2014/main" id="{4BBDFF9A-D493-7C58-595C-20720CA08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36" y="1616610"/>
            <a:ext cx="1615949" cy="16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F99507D-FB59-F7B3-C4DF-8DD179DDA545}"/>
              </a:ext>
            </a:extLst>
          </p:cNvPr>
          <p:cNvSpPr txBox="1">
            <a:spLocks/>
          </p:cNvSpPr>
          <p:nvPr/>
        </p:nvSpPr>
        <p:spPr>
          <a:xfrm>
            <a:off x="1000333" y="652888"/>
            <a:ext cx="7247677" cy="6936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PROTOCOLO TRANSPORTE DE DOSIS SEMINALES A LA GANADERÍA</a:t>
            </a:r>
          </a:p>
        </p:txBody>
      </p:sp>
      <p:pic>
        <p:nvPicPr>
          <p:cNvPr id="6146" name="Picture 2" descr="Resultado de imagen de MUÑECO Y TRANSPORTE">
            <a:extLst>
              <a:ext uri="{FF2B5EF4-FFF2-40B4-BE49-F238E27FC236}">
                <a16:creationId xmlns:a16="http://schemas.microsoft.com/office/drawing/2014/main" id="{D9ED262D-1B88-772E-685B-1C1769451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85" y="1674170"/>
            <a:ext cx="1615950" cy="1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192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Botella de plástico&#10;&#10;Descripción generada automáticamente con confianza baja">
            <a:extLst>
              <a:ext uri="{FF2B5EF4-FFF2-40B4-BE49-F238E27FC236}">
                <a16:creationId xmlns:a16="http://schemas.microsoft.com/office/drawing/2014/main" id="{E55F7DCE-1412-308A-543E-EE63710F0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44" y="361104"/>
            <a:ext cx="1956935" cy="2762585"/>
          </a:xfr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CD53E0E-DB2B-0962-E413-3EA4C9DF60E0}"/>
              </a:ext>
            </a:extLst>
          </p:cNvPr>
          <p:cNvSpPr txBox="1"/>
          <p:nvPr/>
        </p:nvSpPr>
        <p:spPr>
          <a:xfrm>
            <a:off x="900224" y="3123689"/>
            <a:ext cx="4175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Logger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temperatura  USB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Sensor en un extremo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9CA85FD-A969-2670-6C2B-68ED61601E19}"/>
              </a:ext>
            </a:extLst>
          </p:cNvPr>
          <p:cNvSpPr txBox="1">
            <a:spLocks/>
          </p:cNvSpPr>
          <p:nvPr/>
        </p:nvSpPr>
        <p:spPr>
          <a:xfrm>
            <a:off x="1043293" y="767114"/>
            <a:ext cx="3706678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DE SEGUIMIENTO</a:t>
            </a:r>
          </a:p>
        </p:txBody>
      </p:sp>
      <p:pic>
        <p:nvPicPr>
          <p:cNvPr id="8" name="Imagen 7" descr="Imagen que contiene interior, comida, plato, pequeño&#10;&#10;Descripción generada automáticamente">
            <a:extLst>
              <a:ext uri="{FF2B5EF4-FFF2-40B4-BE49-F238E27FC236}">
                <a16:creationId xmlns:a16="http://schemas.microsoft.com/office/drawing/2014/main" id="{7FEFF2F4-B7C9-85EB-1CAB-0FFFDEF55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44" y="3429000"/>
            <a:ext cx="1956935" cy="293194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5112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ED142-6E7F-AF99-2FFB-C26516ED2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37D2272-4592-EAC2-0AFB-49F51664F882}"/>
              </a:ext>
            </a:extLst>
          </p:cNvPr>
          <p:cNvSpPr txBox="1">
            <a:spLocks/>
          </p:cNvSpPr>
          <p:nvPr/>
        </p:nvSpPr>
        <p:spPr>
          <a:xfrm>
            <a:off x="1043293" y="767114"/>
            <a:ext cx="3706678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 DE SEGUIMIENTO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691796E-0E38-DE16-98D3-AEEFD830EC07}"/>
              </a:ext>
            </a:extLst>
          </p:cNvPr>
          <p:cNvSpPr txBox="1"/>
          <p:nvPr/>
        </p:nvSpPr>
        <p:spPr>
          <a:xfrm>
            <a:off x="896007" y="1424605"/>
            <a:ext cx="8131392" cy="2004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OBJETIVOS: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Revisión permanente datos de temperatura en transporte.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Corrección de puntuales desviaciones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Configuración/actualización del protocolo transporte dosis.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Creación de una base de datos para futuros estudios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EA0ED0E-7805-FBA6-0AF4-1BEA65D6F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93" y="3964957"/>
            <a:ext cx="98171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8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C4C20E-D0B6-AE56-CB7C-4FB0B43E8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722" y="2525137"/>
            <a:ext cx="7940319" cy="3880773"/>
          </a:xfrm>
        </p:spPr>
        <p:txBody>
          <a:bodyPr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Incidencia en la fertilidad.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Posibilidad de diagnostico de gestación por ecografía.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Estabilización de la temperatura  siempre será positivo.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Resultados enmascarados por otros factores que afectan a la fertilidad.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son  significativos podemos seguir perfeccionado el protocolo: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Podemos intentar reducir el gradiente de temperaturas aun existente en el termo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 termos de mayor calidad o con neveras portátiles  para automóvil.</a:t>
            </a:r>
          </a:p>
          <a:p>
            <a:endParaRPr lang="es-ES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24C297A-15DC-D0D3-2A73-A3F800223B7D}"/>
              </a:ext>
            </a:extLst>
          </p:cNvPr>
          <p:cNvSpPr txBox="1">
            <a:spLocks/>
          </p:cNvSpPr>
          <p:nvPr/>
        </p:nvSpPr>
        <p:spPr>
          <a:xfrm>
            <a:off x="1086251" y="705404"/>
            <a:ext cx="3706678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NUEVOS PASOS</a:t>
            </a:r>
          </a:p>
        </p:txBody>
      </p:sp>
    </p:spTree>
    <p:extLst>
      <p:ext uri="{BB962C8B-B14F-4D97-AF65-F5344CB8AC3E}">
        <p14:creationId xmlns:p14="http://schemas.microsoft.com/office/powerpoint/2010/main" val="3629602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01EC6E3-F720-C134-8502-220907E3B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3444" y="2267529"/>
            <a:ext cx="2804403" cy="371278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03E54F-D226-72CB-60B6-1CF7579BA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913" y="2267529"/>
            <a:ext cx="2780017" cy="371278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7FA61EC-921D-DDF1-7BBB-3D05D0BB5564}"/>
              </a:ext>
            </a:extLst>
          </p:cNvPr>
          <p:cNvSpPr txBox="1">
            <a:spLocks/>
          </p:cNvSpPr>
          <p:nvPr/>
        </p:nvSpPr>
        <p:spPr>
          <a:xfrm>
            <a:off x="1453444" y="792103"/>
            <a:ext cx="3706678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NUEVOS PASOS</a:t>
            </a:r>
          </a:p>
        </p:txBody>
      </p:sp>
    </p:spTree>
    <p:extLst>
      <p:ext uri="{BB962C8B-B14F-4D97-AF65-F5344CB8AC3E}">
        <p14:creationId xmlns:p14="http://schemas.microsoft.com/office/powerpoint/2010/main" val="337383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069BD5FD-A829-6FDE-B145-33692AE13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78" y="1469633"/>
            <a:ext cx="6468306" cy="4815843"/>
          </a:xfrm>
          <a:ln w="28575">
            <a:solidFill>
              <a:schemeClr val="accent2">
                <a:lumMod val="5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9F841E0-AB0D-D440-AE23-19652ACE3EF2}"/>
              </a:ext>
            </a:extLst>
          </p:cNvPr>
          <p:cNvSpPr txBox="1">
            <a:spLocks/>
          </p:cNvSpPr>
          <p:nvPr/>
        </p:nvSpPr>
        <p:spPr>
          <a:xfrm>
            <a:off x="828501" y="644035"/>
            <a:ext cx="3706678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NUEVOS PASOS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B4D27F-AC79-C5E6-719F-3A5EA720DE4A}"/>
              </a:ext>
            </a:extLst>
          </p:cNvPr>
          <p:cNvSpPr txBox="1"/>
          <p:nvPr/>
        </p:nvSpPr>
        <p:spPr>
          <a:xfrm>
            <a:off x="3356891" y="3798749"/>
            <a:ext cx="4670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Desaparece gradiente de temperaturas</a:t>
            </a:r>
          </a:p>
          <a:p>
            <a:endParaRPr lang="es-ES" dirty="0"/>
          </a:p>
          <a:p>
            <a:r>
              <a:rPr lang="es-ES" dirty="0"/>
              <a:t>Elevar la curva a 17ºC</a:t>
            </a:r>
          </a:p>
        </p:txBody>
      </p:sp>
    </p:spTree>
    <p:extLst>
      <p:ext uri="{BB962C8B-B14F-4D97-AF65-F5344CB8AC3E}">
        <p14:creationId xmlns:p14="http://schemas.microsoft.com/office/powerpoint/2010/main" val="134387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E4046-B5BE-FA6F-65B5-E6904946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56BFEB-7114-0D04-998D-4B924A9D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58" y="503479"/>
            <a:ext cx="2923728" cy="576870"/>
          </a:xfr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ANTECEDENTES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A00ED38-9075-5E60-A519-823AC961CB08}"/>
              </a:ext>
            </a:extLst>
          </p:cNvPr>
          <p:cNvSpPr txBox="1"/>
          <p:nvPr/>
        </p:nvSpPr>
        <p:spPr>
          <a:xfrm>
            <a:off x="955043" y="1464637"/>
            <a:ext cx="7959085" cy="1285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18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AGRAMA.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Realizadas mediciones  de temperatura en el transporte de las dosis seminales.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Diferencias significativas de temperaturas entre en los termos.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7C66402-AFC4-6016-13EA-C337837EDF4C}"/>
              </a:ext>
            </a:extLst>
          </p:cNvPr>
          <p:cNvSpPr txBox="1"/>
          <p:nvPr/>
        </p:nvSpPr>
        <p:spPr>
          <a:xfrm>
            <a:off x="955043" y="3001477"/>
            <a:ext cx="78061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DEPARTAMENTO DE REPRODUCCION ANIMAL.</a:t>
            </a:r>
          </a:p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 Estudio de la situación en ese momento.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 Desarrollar de un  protocolo para el transporte de las dosis seminales. 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Incluye: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	- Preparación de los termos.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Diseño de una curva de temperatura  hasta momento de la inseminación.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Plan de seguimiento. Modificaciones o actualizaciones.</a:t>
            </a:r>
          </a:p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AGRAMA- DEP. REPRODUCCION ANIMAL.</a:t>
            </a:r>
          </a:p>
          <a:p>
            <a:endParaRPr lang="es-ES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Presentación de protocolo y curvas de temperatura.</a:t>
            </a:r>
          </a:p>
          <a:p>
            <a:pPr marL="285750" indent="-285750">
              <a:buFontTx/>
              <a:buChar char="-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acuerda inicio para mes de julio.</a:t>
            </a:r>
          </a:p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5393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gracias">
            <a:extLst>
              <a:ext uri="{FF2B5EF4-FFF2-40B4-BE49-F238E27FC236}">
                <a16:creationId xmlns:a16="http://schemas.microsoft.com/office/drawing/2014/main" id="{B786ADF5-BDFC-9B6A-AD85-94E9FF3AC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295" y="402550"/>
            <a:ext cx="44767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99FC6B52-C37C-F0BA-4817-F123AE44E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640" y="2059762"/>
            <a:ext cx="4728061" cy="354604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6389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4961D19-78BE-815A-0BAE-167704EA8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8997" y="302191"/>
            <a:ext cx="2539032" cy="191810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22D691-7C91-CFFF-EC57-63502E6A1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997" y="2447945"/>
            <a:ext cx="2595252" cy="1962110"/>
          </a:xfrm>
          <a:prstGeom prst="rect">
            <a:avLst/>
          </a:prstGeom>
          <a:ln w="9525"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9386CA-1B05-A32A-7A4F-4C0E75A35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982" y="4721554"/>
            <a:ext cx="2541267" cy="190437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4B8472C-7A19-7C6C-C663-6F47D9B5AC76}"/>
              </a:ext>
            </a:extLst>
          </p:cNvPr>
          <p:cNvSpPr txBox="1"/>
          <p:nvPr/>
        </p:nvSpPr>
        <p:spPr>
          <a:xfrm>
            <a:off x="558284" y="1242278"/>
            <a:ext cx="6100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- Primer paso: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3AF7FB2-C7C1-47B0-69A7-15F0C2BF22ED}"/>
              </a:ext>
            </a:extLst>
          </p:cNvPr>
          <p:cNvSpPr txBox="1"/>
          <p:nvPr/>
        </p:nvSpPr>
        <p:spPr>
          <a:xfrm>
            <a:off x="792660" y="1611610"/>
            <a:ext cx="6609455" cy="838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Encuesta  a los equipos de inseminación artificial.</a:t>
            </a:r>
          </a:p>
          <a:p>
            <a:pPr marL="285750" marR="0" lvl="0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Protocolo habitual: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BC2C60-47ED-C275-18B8-8C92582B73EE}"/>
              </a:ext>
            </a:extLst>
          </p:cNvPr>
          <p:cNvSpPr txBox="1"/>
          <p:nvPr/>
        </p:nvSpPr>
        <p:spPr>
          <a:xfrm>
            <a:off x="480312" y="2523509"/>
            <a:ext cx="9172319" cy="2698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0C226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 DE RECOGIDA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Cámara frigorífica, arcón congelador, 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0C226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90C22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PREPARACIÓN TERMO</a:t>
            </a:r>
            <a:r>
              <a:rPr lang="es-E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800100" marR="0" lvl="1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0C226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traen preparado,  en sala de recogida</a:t>
            </a:r>
            <a:r>
              <a:rPr lang="es-E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mixta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0C226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temperan  el termo con agua fría hasta alcanzar los 16ºC.  </a:t>
            </a:r>
          </a:p>
          <a:p>
            <a:pPr marL="800100" marR="0" lvl="1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0C226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ntroducen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ampolla de ácido acético. </a:t>
            </a:r>
          </a:p>
          <a:p>
            <a:pPr marL="800100" marR="0" lvl="1" indent="-34290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0C226">
                  <a:lumMod val="50000"/>
                </a:srgbClr>
              </a:buClr>
              <a:buSzTx/>
              <a:buFont typeface="+mj-lt"/>
              <a:buAutoNum type="arabicPeriod"/>
              <a:tabLst/>
              <a:defRPr/>
            </a:pPr>
            <a:r>
              <a:rPr lang="es-ES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Incorporan las dosis seminales.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90C226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D3660D4-C540-E57E-E25A-6692FB9585D9}"/>
              </a:ext>
            </a:extLst>
          </p:cNvPr>
          <p:cNvSpPr txBox="1">
            <a:spLocks/>
          </p:cNvSpPr>
          <p:nvPr/>
        </p:nvSpPr>
        <p:spPr>
          <a:xfrm>
            <a:off x="1285195" y="404745"/>
            <a:ext cx="3378954" cy="5768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SITUACION EXISTENTE </a:t>
            </a:r>
          </a:p>
        </p:txBody>
      </p:sp>
    </p:spTree>
    <p:extLst>
      <p:ext uri="{BB962C8B-B14F-4D97-AF65-F5344CB8AC3E}">
        <p14:creationId xmlns:p14="http://schemas.microsoft.com/office/powerpoint/2010/main" val="620193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F0963-49DD-BD58-BC36-684963C3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4AD91D35-3A6A-2B62-AA7B-CA11AF38017A}"/>
              </a:ext>
            </a:extLst>
          </p:cNvPr>
          <p:cNvSpPr txBox="1">
            <a:spLocks/>
          </p:cNvSpPr>
          <p:nvPr/>
        </p:nvSpPr>
        <p:spPr>
          <a:xfrm>
            <a:off x="883714" y="1575017"/>
            <a:ext cx="2616882" cy="5768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Problemas iniciales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7E1ACC3-DCE5-A2DA-B44B-8A0D8A60B544}"/>
              </a:ext>
            </a:extLst>
          </p:cNvPr>
          <p:cNvSpPr txBox="1"/>
          <p:nvPr/>
        </p:nvSpPr>
        <p:spPr>
          <a:xfrm>
            <a:off x="883712" y="2346240"/>
            <a:ext cx="7701825" cy="1773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BIOSEGURIDAD.</a:t>
            </a:r>
          </a:p>
          <a:p>
            <a:pPr marL="742950" lvl="1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Hasta ahora no entraba material en el Laboratorio de Reproducción. Solo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aterial de un solo uso.</a:t>
            </a:r>
          </a:p>
          <a:p>
            <a:pPr marL="742950" lvl="1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Termo ingresa en el Laboratorio de Reproducción desde la explotación.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Procedimiento previo estricto de limpieza y desinfección de todas las partes del termo.</a:t>
            </a:r>
            <a:endParaRPr lang="es-ES" sz="16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0004D4B-1076-D708-32A0-025838CAE9C9}"/>
              </a:ext>
            </a:extLst>
          </p:cNvPr>
          <p:cNvSpPr txBox="1"/>
          <p:nvPr/>
        </p:nvSpPr>
        <p:spPr>
          <a:xfrm>
            <a:off x="883712" y="4030553"/>
            <a:ext cx="7806153" cy="2057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16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ESTANDARIZACION DE LA PREPARACION  DEL TERMO:</a:t>
            </a:r>
          </a:p>
          <a:p>
            <a:pPr marL="742950" lvl="1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Frigorífico ¿9ºC?</a:t>
            </a:r>
          </a:p>
          <a:p>
            <a:pPr marL="742950" lvl="1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¿Utilización de agua  para atemperar el termo?</a:t>
            </a:r>
          </a:p>
          <a:p>
            <a:pPr marL="1200150" lvl="2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Tiempo de preparación. 4-5 termos</a:t>
            </a:r>
          </a:p>
          <a:p>
            <a:pPr marL="1200150" lvl="2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Es complicado estabilizar el termo a una temperatura exacta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15000"/>
              </a:lnSpc>
              <a:spcAft>
                <a:spcPts val="10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Adquisición de una cámara de conservación de dosis seminales como las utilizadas en  porcino. Nos permite una regulación de temperatura.</a:t>
            </a:r>
          </a:p>
        </p:txBody>
      </p:sp>
      <p:pic>
        <p:nvPicPr>
          <p:cNvPr id="2050" name="Picture 2" descr="Resultado de imagen de muñeco Protocolo">
            <a:extLst>
              <a:ext uri="{FF2B5EF4-FFF2-40B4-BE49-F238E27FC236}">
                <a16:creationId xmlns:a16="http://schemas.microsoft.com/office/drawing/2014/main" id="{8C1DAB08-B5C4-15AC-915E-F09A5B46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32" y="853053"/>
            <a:ext cx="1365990" cy="14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D613AA49-4048-C166-4C67-A76322A21DA2}"/>
              </a:ext>
            </a:extLst>
          </p:cNvPr>
          <p:cNvSpPr txBox="1">
            <a:spLocks/>
          </p:cNvSpPr>
          <p:nvPr/>
        </p:nvSpPr>
        <p:spPr>
          <a:xfrm>
            <a:off x="2462036" y="596325"/>
            <a:ext cx="4545179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DESARROLLO DEL PROTOCOLO</a:t>
            </a:r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4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FD032AB-83FD-7E9F-1136-4CD7BD15F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565" y="1628995"/>
            <a:ext cx="2014193" cy="2684299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BE6F78-410A-C16F-1359-FE37020FD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431" y="3176733"/>
            <a:ext cx="2255196" cy="2878178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5532DAD-CABF-5E7C-289C-3414A0F2B756}"/>
              </a:ext>
            </a:extLst>
          </p:cNvPr>
          <p:cNvSpPr txBox="1">
            <a:spLocks/>
          </p:cNvSpPr>
          <p:nvPr/>
        </p:nvSpPr>
        <p:spPr>
          <a:xfrm>
            <a:off x="2358848" y="707791"/>
            <a:ext cx="4545179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DESARROLLO DEL PROTOCOLO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8D7DD52-593D-A2E1-FD33-D2AEB287AFE0}"/>
              </a:ext>
            </a:extLst>
          </p:cNvPr>
          <p:cNvSpPr txBox="1"/>
          <p:nvPr/>
        </p:nvSpPr>
        <p:spPr>
          <a:xfrm>
            <a:off x="2921170" y="2637399"/>
            <a:ext cx="4434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termos se introducen 24-48 horas antes de su utilización.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regulan a una temperatura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16-17ºC.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681D58B-ECD8-6930-834F-C29D2FC3E8A6}"/>
              </a:ext>
            </a:extLst>
          </p:cNvPr>
          <p:cNvSpPr txBox="1"/>
          <p:nvPr/>
        </p:nvSpPr>
        <p:spPr>
          <a:xfrm>
            <a:off x="2172373" y="4721043"/>
            <a:ext cx="51427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VENTAJAS: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Termo preparado uso directo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Temperatura estabilizada en todas las partes del termo. 16 -17ºC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Evitamos accidentes con el agua</a:t>
            </a:r>
          </a:p>
        </p:txBody>
      </p:sp>
    </p:spTree>
    <p:extLst>
      <p:ext uri="{BB962C8B-B14F-4D97-AF65-F5344CB8AC3E}">
        <p14:creationId xmlns:p14="http://schemas.microsoft.com/office/powerpoint/2010/main" val="25471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A84DB-1250-5D30-4DFB-ACAC5144C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34125F1-03D2-DB76-720E-81F0642FF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0914" y="1421325"/>
            <a:ext cx="1823699" cy="2428926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9830389-1BDA-7869-DA59-B6F2705BE8F4}"/>
              </a:ext>
            </a:extLst>
          </p:cNvPr>
          <p:cNvSpPr txBox="1">
            <a:spLocks/>
          </p:cNvSpPr>
          <p:nvPr/>
        </p:nvSpPr>
        <p:spPr>
          <a:xfrm>
            <a:off x="877596" y="824393"/>
            <a:ext cx="4545179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DISEÑO CURVA DE TEMPERATURA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A13EE7-13A1-5B0D-6842-7488A61DA17E}"/>
              </a:ext>
            </a:extLst>
          </p:cNvPr>
          <p:cNvSpPr txBox="1"/>
          <p:nvPr/>
        </p:nvSpPr>
        <p:spPr>
          <a:xfrm>
            <a:off x="1783604" y="2828835"/>
            <a:ext cx="4166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Logger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temperatura.</a:t>
            </a:r>
          </a:p>
          <a:p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Realiza dos registros: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Interno. Propio aparato.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Externo. Sonda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FF9371-0A43-14F5-BA07-B0C3A464A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5681" y="4388794"/>
            <a:ext cx="2521862" cy="1891396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2924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F67EE-7EA6-0716-BD6A-419AD5AE9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C489D5C-4B85-495B-D934-3E79FCA34919}"/>
              </a:ext>
            </a:extLst>
          </p:cNvPr>
          <p:cNvSpPr txBox="1"/>
          <p:nvPr/>
        </p:nvSpPr>
        <p:spPr>
          <a:xfrm>
            <a:off x="509744" y="5624409"/>
            <a:ext cx="26081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Laboratorio  procesado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dosis seminales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77276FE-957B-B151-BB9E-342B244944B2}"/>
              </a:ext>
            </a:extLst>
          </p:cNvPr>
          <p:cNvSpPr txBox="1"/>
          <p:nvPr/>
        </p:nvSpPr>
        <p:spPr>
          <a:xfrm>
            <a:off x="4029541" y="5709420"/>
            <a:ext cx="242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Cámara refrigeración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5B197D2-61D3-FE70-2B66-A41C81A3164E}"/>
              </a:ext>
            </a:extLst>
          </p:cNvPr>
          <p:cNvSpPr txBox="1"/>
          <p:nvPr/>
        </p:nvSpPr>
        <p:spPr>
          <a:xfrm>
            <a:off x="7210642" y="5709420"/>
            <a:ext cx="242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Interior de la cámara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FB05648-1807-DBD3-3119-E6630A54EC4F}"/>
              </a:ext>
            </a:extLst>
          </p:cNvPr>
          <p:cNvSpPr txBox="1">
            <a:spLocks/>
          </p:cNvSpPr>
          <p:nvPr/>
        </p:nvSpPr>
        <p:spPr>
          <a:xfrm>
            <a:off x="877596" y="824393"/>
            <a:ext cx="4545179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DISEÑO CURVA DE TEMPERATURA</a:t>
            </a:r>
          </a:p>
        </p:txBody>
      </p:sp>
      <p:sp>
        <p:nvSpPr>
          <p:cNvPr id="2" name="Flecha: pentágono 1">
            <a:extLst>
              <a:ext uri="{FF2B5EF4-FFF2-40B4-BE49-F238E27FC236}">
                <a16:creationId xmlns:a16="http://schemas.microsoft.com/office/drawing/2014/main" id="{13CAB606-3828-CDEA-7A2E-E6F3DF177B40}"/>
              </a:ext>
            </a:extLst>
          </p:cNvPr>
          <p:cNvSpPr/>
          <p:nvPr/>
        </p:nvSpPr>
        <p:spPr>
          <a:xfrm rot="5400000">
            <a:off x="-141909" y="2615293"/>
            <a:ext cx="3911495" cy="2114829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C4448A4A-F293-512E-48EC-F31DD645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45" y="1760320"/>
            <a:ext cx="2091109" cy="2786113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13" name="Flecha: pentágono 12">
            <a:extLst>
              <a:ext uri="{FF2B5EF4-FFF2-40B4-BE49-F238E27FC236}">
                <a16:creationId xmlns:a16="http://schemas.microsoft.com/office/drawing/2014/main" id="{55F8AE7B-5219-A1A4-34F1-7AF77ADA07AF}"/>
              </a:ext>
            </a:extLst>
          </p:cNvPr>
          <p:cNvSpPr/>
          <p:nvPr/>
        </p:nvSpPr>
        <p:spPr>
          <a:xfrm rot="5400000">
            <a:off x="3200710" y="2600526"/>
            <a:ext cx="3911495" cy="216151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A534412-DF1F-19AD-C13E-1598F9C8C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297" y="1708041"/>
            <a:ext cx="2114828" cy="2838392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sp>
        <p:nvSpPr>
          <p:cNvPr id="15" name="Flecha: pentágono 14">
            <a:extLst>
              <a:ext uri="{FF2B5EF4-FFF2-40B4-BE49-F238E27FC236}">
                <a16:creationId xmlns:a16="http://schemas.microsoft.com/office/drawing/2014/main" id="{4CD079F4-37FD-C416-094E-A23DAE198230}"/>
              </a:ext>
            </a:extLst>
          </p:cNvPr>
          <p:cNvSpPr/>
          <p:nvPr/>
        </p:nvSpPr>
        <p:spPr>
          <a:xfrm rot="5400000">
            <a:off x="6335650" y="2635312"/>
            <a:ext cx="3911495" cy="2161511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177A2B1-527E-5D1D-EB2C-4296AA12F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642" y="1708041"/>
            <a:ext cx="2161512" cy="285588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5474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F8A3B-6932-F8A5-2722-5C8B4589D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598EC9D2-013B-5C65-21FF-A4F533556AD4}"/>
              </a:ext>
            </a:extLst>
          </p:cNvPr>
          <p:cNvSpPr txBox="1">
            <a:spLocks/>
          </p:cNvSpPr>
          <p:nvPr/>
        </p:nvSpPr>
        <p:spPr>
          <a:xfrm>
            <a:off x="877596" y="824393"/>
            <a:ext cx="4545179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DISEÑO CURVA DE TEMPERATURA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B8C64E9-85F6-6755-1314-AB71948E9282}"/>
              </a:ext>
            </a:extLst>
          </p:cNvPr>
          <p:cNvSpPr txBox="1"/>
          <p:nvPr/>
        </p:nvSpPr>
        <p:spPr>
          <a:xfrm>
            <a:off x="1104643" y="1759597"/>
            <a:ext cx="9074258" cy="2115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OBJETIVOS:</a:t>
            </a:r>
          </a:p>
          <a:p>
            <a:pPr marL="742950" marR="0" lvl="1" indent="-28575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4A021">
                  <a:lumMod val="50000"/>
                </a:srgbClr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s-ES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vitar choque de temperatura con las dosis seminales durante  cuando se incorporan al termo</a:t>
            </a:r>
          </a:p>
          <a:p>
            <a:pPr marL="742950" lvl="1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Temperatura lo más uniforme posible durante todo el proceso. (16ºC)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Mantener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temperatura estable</a:t>
            </a: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hasta el inicio de la inseminación. (mínimo 3,5 h)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C38641-80BF-153C-47DE-8BF66AFDB59B}"/>
              </a:ext>
            </a:extLst>
          </p:cNvPr>
          <p:cNvSpPr txBox="1"/>
          <p:nvPr/>
        </p:nvSpPr>
        <p:spPr>
          <a:xfrm>
            <a:off x="1104643" y="3608034"/>
            <a:ext cx="8393775" cy="74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PUNTOS DE PARTIDA: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Hora de finalización del procesado de las dosis seminales. (9.45-10.00h)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AEBB0E-34DA-EC85-194E-D113C9EE722C}"/>
              </a:ext>
            </a:extLst>
          </p:cNvPr>
          <p:cNvSpPr txBox="1"/>
          <p:nvPr/>
        </p:nvSpPr>
        <p:spPr>
          <a:xfrm>
            <a:off x="1104644" y="4541701"/>
            <a:ext cx="5866890" cy="106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s-ES" sz="2000" b="1" dirty="0">
                <a:solidFill>
                  <a:schemeClr val="accent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PUNTOS POR DETERMINAR:</a:t>
            </a:r>
          </a:p>
          <a:p>
            <a:pPr marL="742950" lvl="1" indent="-285750">
              <a:lnSpc>
                <a:spcPct val="115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Inicio preparación montaje del termo.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Hora de introducción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ampolla de acético.</a:t>
            </a:r>
          </a:p>
        </p:txBody>
      </p:sp>
      <p:pic>
        <p:nvPicPr>
          <p:cNvPr id="1026" name="Picture 2" descr="Resultado de imagen de Pensar Icono PNG">
            <a:extLst>
              <a:ext uri="{FF2B5EF4-FFF2-40B4-BE49-F238E27FC236}">
                <a16:creationId xmlns:a16="http://schemas.microsoft.com/office/drawing/2014/main" id="{CDEF46F0-43FC-5910-6208-6D49291C5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54" y="5110711"/>
            <a:ext cx="889980" cy="115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894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DE169901-B93F-D78C-4BDF-52F88C10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436" y="1408315"/>
            <a:ext cx="6794047" cy="48410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A19754C-03F5-2008-D4C8-3FDF99FED4CA}"/>
              </a:ext>
            </a:extLst>
          </p:cNvPr>
          <p:cNvSpPr txBox="1"/>
          <p:nvPr/>
        </p:nvSpPr>
        <p:spPr>
          <a:xfrm>
            <a:off x="4627717" y="1564912"/>
            <a:ext cx="3485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condiciones de laboratorio.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E0A6503-A331-E1B8-02CC-D65A3744DDB8}"/>
              </a:ext>
            </a:extLst>
          </p:cNvPr>
          <p:cNvSpPr txBox="1">
            <a:spLocks/>
          </p:cNvSpPr>
          <p:nvPr/>
        </p:nvSpPr>
        <p:spPr>
          <a:xfrm>
            <a:off x="859185" y="480631"/>
            <a:ext cx="4545179" cy="513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DISEÑO CURVA DE TEMPERATURA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D997876-8AB4-8051-5F1A-36B5B708C0F4}"/>
              </a:ext>
            </a:extLst>
          </p:cNvPr>
          <p:cNvSpPr txBox="1"/>
          <p:nvPr/>
        </p:nvSpPr>
        <p:spPr>
          <a:xfrm>
            <a:off x="4047460" y="4111256"/>
            <a:ext cx="3707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mantiene en cámara a 16ºC</a:t>
            </a:r>
          </a:p>
        </p:txBody>
      </p:sp>
    </p:spTree>
    <p:extLst>
      <p:ext uri="{BB962C8B-B14F-4D97-AF65-F5344CB8AC3E}">
        <p14:creationId xmlns:p14="http://schemas.microsoft.com/office/powerpoint/2010/main" val="36094316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815</Words>
  <Application>Microsoft Office PowerPoint</Application>
  <PresentationFormat>Panorámica</PresentationFormat>
  <Paragraphs>125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Trebuchet MS</vt:lpstr>
      <vt:lpstr>Wingdings</vt:lpstr>
      <vt:lpstr>Wingdings 3</vt:lpstr>
      <vt:lpstr>Faceta</vt:lpstr>
      <vt:lpstr>Presentación de PowerPoint</vt:lpstr>
      <vt:lpstr>ANTECEDENTES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Jose Ortega Jimenez</dc:creator>
  <cp:lastModifiedBy>Maria Jose Ortega Jimenez</cp:lastModifiedBy>
  <cp:revision>12</cp:revision>
  <dcterms:created xsi:type="dcterms:W3CDTF">2024-11-17T11:05:54Z</dcterms:created>
  <dcterms:modified xsi:type="dcterms:W3CDTF">2024-11-28T06:22:43Z</dcterms:modified>
</cp:coreProperties>
</file>